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8" r:id="rId4"/>
    <p:sldMasterId id="214748370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embeddedFontLst>
    <p:embeddedFont>
      <p:font typeface="Instrument Sans SemiBold"/>
      <p:regular r:id="rId39"/>
      <p:bold r:id="rId40"/>
      <p:italic r:id="rId41"/>
      <p:boldItalic r:id="rId42"/>
    </p:embeddedFont>
    <p:embeddedFont>
      <p:font typeface="Instrument Sans Medium"/>
      <p:regular r:id="rId43"/>
      <p:bold r:id="rId44"/>
      <p:italic r:id="rId45"/>
      <p:boldItalic r:id="rId46"/>
    </p:embeddedFont>
    <p:embeddedFont>
      <p:font typeface="Outfit"/>
      <p:regular r:id="rId47"/>
      <p:bold r:id="rId48"/>
    </p:embeddedFont>
    <p:embeddedFont>
      <p:font typeface="Instrument Sans"/>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InstrumentSansSemiBold-bold.fntdata"/><Relationship Id="rId42" Type="http://schemas.openxmlformats.org/officeDocument/2006/relationships/font" Target="fonts/InstrumentSansSemiBold-boldItalic.fntdata"/><Relationship Id="rId41" Type="http://schemas.openxmlformats.org/officeDocument/2006/relationships/font" Target="fonts/InstrumentSansSemiBold-italic.fntdata"/><Relationship Id="rId44" Type="http://schemas.openxmlformats.org/officeDocument/2006/relationships/font" Target="fonts/InstrumentSansMedium-bold.fntdata"/><Relationship Id="rId43" Type="http://schemas.openxmlformats.org/officeDocument/2006/relationships/font" Target="fonts/InstrumentSansMedium-regular.fntdata"/><Relationship Id="rId46" Type="http://schemas.openxmlformats.org/officeDocument/2006/relationships/font" Target="fonts/InstrumentSansMedium-boldItalic.fntdata"/><Relationship Id="rId45" Type="http://schemas.openxmlformats.org/officeDocument/2006/relationships/font" Target="fonts/InstrumentSansMedium-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Outfit-bold.fntdata"/><Relationship Id="rId47" Type="http://schemas.openxmlformats.org/officeDocument/2006/relationships/font" Target="fonts/Outfit-regular.fntdata"/><Relationship Id="rId49" Type="http://schemas.openxmlformats.org/officeDocument/2006/relationships/font" Target="fonts/InstrumentSans-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InstrumentSansSemiBold-regular.fntdata"/><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InstrumentSans-italic.fntdata"/><Relationship Id="rId50" Type="http://schemas.openxmlformats.org/officeDocument/2006/relationships/font" Target="fonts/InstrumentSans-bold.fntdata"/><Relationship Id="rId52" Type="http://schemas.openxmlformats.org/officeDocument/2006/relationships/font" Target="fonts/InstrumentSans-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9fb20542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9fb20542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9fb20542c7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9fb20542c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9fb20542c7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9fb20542c7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9fb20542c7_0_1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9fb20542c7_0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9fb20542c7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39fb20542c7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9fb20542c7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9fb20542c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9fb20542c7_0_1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9fb20542c7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9fb20542c7_0_1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9fb20542c7_0_1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9fb20542c7_0_10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9fb20542c7_0_10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9fb20542c7_0_1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9fb20542c7_0_1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9fb20542c7_0_1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9fb20542c7_0_1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Note the report buttons on the </a:t>
            </a:r>
            <a:r>
              <a:rPr lang="en"/>
              <a:t>bottom</a:t>
            </a:r>
            <a:r>
              <a:rPr lang="en"/>
              <a:t> of the profile. Additionally, we focused on making a very strong report feature. We also made a </a:t>
            </a:r>
            <a:r>
              <a:rPr lang="en"/>
              <a:t>conscious decisions to change our back / cancel button on the reporting to have something that is stronger because of higher importance of this topic. We had felt this was more mature and responsible and shower more agency.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987d6d9e53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987d6d9e53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Note the report buttons on the bottom of the profile. Additionally, we focused on making a very strong report feature. We also made a conscious decisions to change our back / cancel button on the reporting to have something that is stronger because of higher importance of this topic. We had felt this was more mature and responsible and shower more agency.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9fb20542c7_0_1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9fb20542c7_0_1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987d6d9e53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3987d6d9e53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9fb20542c7_0_1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9fb20542c7_0_1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987d6d9e53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987d6d9e53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39fb20542c7_0_1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39fb20542c7_0_1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9fb20542c7_0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39fb20542c7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Here is the complete overview of the simple task medium fli. On the right is the home screen where it starts. There are two home screens as one represents when you first open the app and one is connecting to the other tasks for after you have joined a crawl  Then you can </a:t>
            </a:r>
            <a:r>
              <a:rPr lang="en"/>
              <a:t>click</a:t>
            </a:r>
            <a:r>
              <a:rPr lang="en"/>
              <a:t> on the </a:t>
            </a:r>
            <a:r>
              <a:rPr lang="en"/>
              <a:t>available</a:t>
            </a:r>
            <a:r>
              <a:rPr lang="en"/>
              <a:t> </a:t>
            </a:r>
            <a:r>
              <a:rPr lang="en"/>
              <a:t>crawls. From there you can see the details on each crawl. This we had hard coded to change depending on the crawl. This then leads to the complete a crawl and finalize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9fb20542c7_0_1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9fb20542c7_0_1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This basically represents the flow of where each of the screens go to each other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9fb20542c7_0_1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9fb20542c7_0_1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9fb20542c7_0_1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9fb20542c7_0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9fb20542c7_0_1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39fb20542c7_0_1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39fb20542c7_0_1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39fb20542c7_0_1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solidFill>
                  <a:schemeClr val="dk1"/>
                </a:solidFill>
              </a:rPr>
              <a:t>This slide shows the </a:t>
            </a:r>
            <a:r>
              <a:rPr b="1" lang="en">
                <a:solidFill>
                  <a:schemeClr val="dk1"/>
                </a:solidFill>
              </a:rPr>
              <a:t>overview of our moderate task screens</a:t>
            </a:r>
            <a:r>
              <a:rPr lang="en">
                <a:solidFill>
                  <a:schemeClr val="dk1"/>
                </a:solidFill>
              </a:rPr>
              <a:t>, which together make up the </a:t>
            </a:r>
            <a:r>
              <a:rPr i="1" lang="en">
                <a:solidFill>
                  <a:schemeClr val="dk1"/>
                </a:solidFill>
              </a:rPr>
              <a:t>Create Crawl</a:t>
            </a:r>
            <a:r>
              <a:rPr lang="en">
                <a:solidFill>
                  <a:schemeClr val="dk1"/>
                </a:solidFill>
              </a:rPr>
              <a:t> flow. You can see every step here laid out visually  from starting on the home screen to setting details, adding stores, inviting crawlers, and confirming the crawl.</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39fb20542c7_0_1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39fb20542c7_0_1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SzPts val="1100"/>
              <a:buChar char="-"/>
            </a:pPr>
            <a:r>
              <a:rPr lang="en">
                <a:solidFill>
                  <a:schemeClr val="dk1"/>
                </a:solidFill>
              </a:rPr>
              <a:t>This slide shows our moderate task prototype flow, visualizing how users move through the key steps within the task. We’ve already discussed the overall path through the crawl creation process, but here you can see how each screen connects and transitions.</a:t>
            </a:r>
            <a:endParaRPr>
              <a:solidFill>
                <a:schemeClr val="dk1"/>
              </a:solidFill>
            </a:endParaRPr>
          </a:p>
          <a:p>
            <a:pPr indent="-298450" lvl="0" marL="457200" rtl="0" algn="l">
              <a:lnSpc>
                <a:spcPct val="115000"/>
              </a:lnSpc>
              <a:spcBef>
                <a:spcPts val="0"/>
              </a:spcBef>
              <a:spcAft>
                <a:spcPts val="0"/>
              </a:spcAft>
              <a:buSzPts val="1100"/>
              <a:buChar char="-"/>
            </a:pPr>
            <a:r>
              <a:rPr lang="en">
                <a:solidFill>
                  <a:schemeClr val="dk1"/>
                </a:solidFill>
              </a:rPr>
              <a:t>One thing that’s really important to note here is how the flow supports backwards navigation. We made a point to design clear and consistent back paths so users can easily move from point B back to point A without getting lost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9fb20542c7_0_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39fb20542c7_0_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39fb20542c7_0_1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39fb20542c7_0_1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9fb20542c7_0_1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9fb20542c7_0_1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SzPts val="1100"/>
              <a:buChar char="-"/>
            </a:pPr>
            <a:r>
              <a:rPr lang="en">
                <a:solidFill>
                  <a:schemeClr val="dk1"/>
                </a:solidFill>
              </a:rPr>
              <a:t>This flow represents our full set of connected screens in the prototype. On the far left is the Home Screen displaying Past Crawls. From there, users can select a specific crawl to view its details. Since our focus is on building social connections, each crawl allows users to click on a participant to open that person’s Bio Page.</a:t>
            </a:r>
            <a:endParaRPr>
              <a:solidFill>
                <a:schemeClr val="dk1"/>
              </a:solidFill>
            </a:endParaRPr>
          </a:p>
          <a:p>
            <a:pPr indent="-298450" lvl="0" marL="457200" rtl="0" algn="l">
              <a:lnSpc>
                <a:spcPct val="115000"/>
              </a:lnSpc>
              <a:spcBef>
                <a:spcPts val="0"/>
              </a:spcBef>
              <a:spcAft>
                <a:spcPts val="0"/>
              </a:spcAft>
              <a:buSzPts val="1100"/>
              <a:buChar char="-"/>
            </a:pPr>
            <a:r>
              <a:rPr lang="en">
                <a:solidFill>
                  <a:schemeClr val="dk1"/>
                </a:solidFill>
              </a:rPr>
              <a:t>From the bio, users can add or remove friends, open messages, or report another user. Navigating to messages takes the user to a one-on-one chat, and pressing “Back” returns to the Messages Overview, located on the left side of the prototype.</a:t>
            </a:r>
            <a:endParaRPr>
              <a:solidFill>
                <a:schemeClr val="dk1"/>
              </a:solidFill>
            </a:endParaRPr>
          </a:p>
          <a:p>
            <a:pPr indent="-298450" lvl="0" marL="457200" rtl="0" algn="l">
              <a:lnSpc>
                <a:spcPct val="115000"/>
              </a:lnSpc>
              <a:spcBef>
                <a:spcPts val="0"/>
              </a:spcBef>
              <a:spcAft>
                <a:spcPts val="0"/>
              </a:spcAft>
              <a:buSzPts val="1100"/>
              <a:buChar char="-"/>
            </a:pPr>
            <a:r>
              <a:rPr lang="en">
                <a:solidFill>
                  <a:schemeClr val="dk1"/>
                </a:solidFill>
              </a:rPr>
              <a:t>Additionally, the Report flow lets users select a reason, provide details, and either submit or cancel the report. Together, these screens demonstrate the core interaction paths for connecting with others, managing relationships, and ensuring safety within the ShopCrawl experience.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39fb20542c7_0_1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39fb20542c7_0_1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SzPts val="1100"/>
              <a:buChar char="-"/>
            </a:pPr>
            <a:r>
              <a:rPr lang="en">
                <a:solidFill>
                  <a:schemeClr val="dk1"/>
                </a:solidFill>
              </a:rPr>
              <a:t>This screen displays the full prototype flow with all overlay connections visible. The arrows illustrate how each screen transitions to the next and how tasks interconnect across the app. While the generalized flow was already discussed in previous slides, this view helps visualize the entire interaction structure in one place. You can see how each user action links to the next task, emphasizing the interconnectedness between key usability goals.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39fb20542c7_0_1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39fb20542c7_0_1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39fb20542c7_0_1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39fb20542c7_0_1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39fb20542c7_0_1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39fb20542c7_0_1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39fb20542c7_0_1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39fb20542c7_0_1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 Id="rId3" Type="http://schemas.openxmlformats.org/officeDocument/2006/relationships/image" Target="../media/image1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motions" type="blank">
  <p:cSld name="BLANK">
    <p:spTree>
      <p:nvGrpSpPr>
        <p:cNvPr id="54" name="Shape 54"/>
        <p:cNvGrpSpPr/>
        <p:nvPr/>
      </p:nvGrpSpPr>
      <p:grpSpPr>
        <a:xfrm>
          <a:off x="0" y="0"/>
          <a:ext cx="0" cy="0"/>
          <a:chOff x="0" y="0"/>
          <a:chExt cx="0" cy="0"/>
        </a:xfrm>
      </p:grpSpPr>
      <p:sp>
        <p:nvSpPr>
          <p:cNvPr id="55" name="Google Shape;55;p1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6" name="Google Shape;56;p14"/>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pic>
        <p:nvPicPr>
          <p:cNvPr descr="A portrait of a smiling woman in casual attire. " id="57" name="Google Shape;57;p14"/>
          <p:cNvPicPr preferRelativeResize="0"/>
          <p:nvPr/>
        </p:nvPicPr>
        <p:blipFill rotWithShape="1">
          <a:blip r:embed="rId2">
            <a:alphaModFix/>
          </a:blip>
          <a:srcRect b="23377" l="26958" r="35832" t="0"/>
          <a:stretch/>
        </p:blipFill>
        <p:spPr>
          <a:xfrm>
            <a:off x="284700" y="1847700"/>
            <a:ext cx="2055000" cy="2820900"/>
          </a:xfrm>
          <a:prstGeom prst="roundRect">
            <a:avLst>
              <a:gd fmla="val 15597" name="adj"/>
            </a:avLst>
          </a:prstGeom>
          <a:noFill/>
          <a:ln>
            <a:noFill/>
          </a:ln>
        </p:spPr>
      </p:pic>
      <p:pic>
        <p:nvPicPr>
          <p:cNvPr descr="A confident man stands with his arms crossed in front of a white background. " id="58" name="Google Shape;58;p14"/>
          <p:cNvPicPr preferRelativeResize="0"/>
          <p:nvPr/>
        </p:nvPicPr>
        <p:blipFill rotWithShape="1">
          <a:blip r:embed="rId3">
            <a:alphaModFix/>
          </a:blip>
          <a:srcRect b="1224" l="28620" r="23422" t="0"/>
          <a:stretch/>
        </p:blipFill>
        <p:spPr>
          <a:xfrm>
            <a:off x="4629476" y="1847700"/>
            <a:ext cx="2055000" cy="2820900"/>
          </a:xfrm>
          <a:prstGeom prst="roundRect">
            <a:avLst>
              <a:gd fmla="val 15616" name="adj"/>
            </a:avLst>
          </a:prstGeom>
          <a:noFill/>
          <a:ln>
            <a:noFill/>
          </a:ln>
        </p:spPr>
      </p:pic>
      <p:sp>
        <p:nvSpPr>
          <p:cNvPr id="59" name="Google Shape;59;p14"/>
          <p:cNvSpPr txBox="1"/>
          <p:nvPr>
            <p:ph type="title"/>
          </p:nvPr>
        </p:nvSpPr>
        <p:spPr>
          <a:xfrm>
            <a:off x="284700" y="598950"/>
            <a:ext cx="6615900" cy="450600"/>
          </a:xfrm>
          <a:prstGeom prst="rect">
            <a:avLst/>
          </a:prstGeom>
        </p:spPr>
        <p:txBody>
          <a:bodyPr anchorCtr="0" anchor="t" bIns="0" lIns="0" spcFirstLastPara="1" rIns="91425" wrap="square" tIns="0">
            <a:spAutoFit/>
          </a:bodyPr>
          <a:lstStyle>
            <a:lvl1pPr lvl="0">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1pPr>
            <a:lvl2pPr lvl="1">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2pPr>
            <a:lvl3pPr lvl="2">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3pPr>
            <a:lvl4pPr lvl="3">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4pPr>
            <a:lvl5pPr lvl="4">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5pPr>
            <a:lvl6pPr lvl="5">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6pPr>
            <a:lvl7pPr lvl="6">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7pPr>
            <a:lvl8pPr lvl="7">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8pPr>
            <a:lvl9pPr lvl="8">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9pPr>
          </a:lstStyle>
          <a:p/>
        </p:txBody>
      </p:sp>
      <p:sp>
        <p:nvSpPr>
          <p:cNvPr id="60" name="Google Shape;60;p14"/>
          <p:cNvSpPr txBox="1"/>
          <p:nvPr>
            <p:ph idx="3" type="subTitle"/>
          </p:nvPr>
        </p:nvSpPr>
        <p:spPr>
          <a:xfrm>
            <a:off x="2541625" y="2578075"/>
            <a:ext cx="1796700" cy="3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Instrument Sans Medium"/>
              <a:buNone/>
              <a:defRPr>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61" name="Google Shape;61;p14"/>
          <p:cNvSpPr txBox="1"/>
          <p:nvPr>
            <p:ph idx="4" type="subTitle"/>
          </p:nvPr>
        </p:nvSpPr>
        <p:spPr>
          <a:xfrm>
            <a:off x="2640775" y="2819575"/>
            <a:ext cx="1485600" cy="450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4"/>
          <p:cNvSpPr txBox="1"/>
          <p:nvPr>
            <p:ph idx="5" type="subTitle"/>
          </p:nvPr>
        </p:nvSpPr>
        <p:spPr>
          <a:xfrm>
            <a:off x="6895261" y="2578075"/>
            <a:ext cx="1796700" cy="3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Instrument Sans Medium"/>
              <a:buNone/>
              <a:defRPr>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63" name="Google Shape;63;p14"/>
          <p:cNvSpPr txBox="1"/>
          <p:nvPr>
            <p:ph idx="6" type="subTitle"/>
          </p:nvPr>
        </p:nvSpPr>
        <p:spPr>
          <a:xfrm>
            <a:off x="6895261" y="2819575"/>
            <a:ext cx="1485600" cy="450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nstrument Sans"/>
              <a:buNone/>
              <a:defRPr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64" name="Google Shape;64;p14"/>
          <p:cNvSpPr txBox="1"/>
          <p:nvPr>
            <p:ph idx="7" type="subTitle"/>
          </p:nvPr>
        </p:nvSpPr>
        <p:spPr>
          <a:xfrm>
            <a:off x="2541000" y="3617250"/>
            <a:ext cx="1899900" cy="9993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000"/>
              <a:buFont typeface="Instrument Sans"/>
              <a:buNone/>
              <a:defRPr sz="1000">
                <a:solidFill>
                  <a:schemeClr val="accent6"/>
                </a:solidFill>
              </a:defRPr>
            </a:lvl1pPr>
            <a:lvl2pPr lvl="1">
              <a:spcBef>
                <a:spcPts val="0"/>
              </a:spcBef>
              <a:spcAft>
                <a:spcPts val="0"/>
              </a:spcAft>
              <a:buClr>
                <a:schemeClr val="accent6"/>
              </a:buClr>
              <a:buSzPts val="1400"/>
              <a:buFont typeface="Instrument Sans"/>
              <a:buNone/>
              <a:defRPr>
                <a:solidFill>
                  <a:schemeClr val="accent6"/>
                </a:solidFill>
              </a:defRPr>
            </a:lvl2pPr>
            <a:lvl3pPr lvl="2">
              <a:spcBef>
                <a:spcPts val="0"/>
              </a:spcBef>
              <a:spcAft>
                <a:spcPts val="0"/>
              </a:spcAft>
              <a:buClr>
                <a:schemeClr val="accent6"/>
              </a:buClr>
              <a:buSzPts val="1400"/>
              <a:buFont typeface="Instrument Sans"/>
              <a:buNone/>
              <a:defRPr>
                <a:solidFill>
                  <a:schemeClr val="accent6"/>
                </a:solidFill>
              </a:defRPr>
            </a:lvl3pPr>
            <a:lvl4pPr lvl="3">
              <a:spcBef>
                <a:spcPts val="0"/>
              </a:spcBef>
              <a:spcAft>
                <a:spcPts val="0"/>
              </a:spcAft>
              <a:buClr>
                <a:schemeClr val="accent6"/>
              </a:buClr>
              <a:buSzPts val="1400"/>
              <a:buFont typeface="Instrument Sans"/>
              <a:buNone/>
              <a:defRPr>
                <a:solidFill>
                  <a:schemeClr val="accent6"/>
                </a:solidFill>
              </a:defRPr>
            </a:lvl4pPr>
            <a:lvl5pPr lvl="4">
              <a:spcBef>
                <a:spcPts val="0"/>
              </a:spcBef>
              <a:spcAft>
                <a:spcPts val="0"/>
              </a:spcAft>
              <a:buClr>
                <a:schemeClr val="accent6"/>
              </a:buClr>
              <a:buSzPts val="1400"/>
              <a:buFont typeface="Instrument Sans"/>
              <a:buNone/>
              <a:defRPr>
                <a:solidFill>
                  <a:schemeClr val="accent6"/>
                </a:solidFill>
              </a:defRPr>
            </a:lvl5pPr>
            <a:lvl6pPr lvl="5">
              <a:spcBef>
                <a:spcPts val="0"/>
              </a:spcBef>
              <a:spcAft>
                <a:spcPts val="0"/>
              </a:spcAft>
              <a:buClr>
                <a:schemeClr val="accent6"/>
              </a:buClr>
              <a:buSzPts val="1400"/>
              <a:buFont typeface="Instrument Sans"/>
              <a:buNone/>
              <a:defRPr>
                <a:solidFill>
                  <a:schemeClr val="accent6"/>
                </a:solidFill>
              </a:defRPr>
            </a:lvl6pPr>
            <a:lvl7pPr lvl="6">
              <a:spcBef>
                <a:spcPts val="0"/>
              </a:spcBef>
              <a:spcAft>
                <a:spcPts val="0"/>
              </a:spcAft>
              <a:buClr>
                <a:schemeClr val="accent6"/>
              </a:buClr>
              <a:buSzPts val="1400"/>
              <a:buFont typeface="Instrument Sans"/>
              <a:buNone/>
              <a:defRPr>
                <a:solidFill>
                  <a:schemeClr val="accent6"/>
                </a:solidFill>
              </a:defRPr>
            </a:lvl7pPr>
            <a:lvl8pPr lvl="7">
              <a:spcBef>
                <a:spcPts val="0"/>
              </a:spcBef>
              <a:spcAft>
                <a:spcPts val="0"/>
              </a:spcAft>
              <a:buClr>
                <a:schemeClr val="accent6"/>
              </a:buClr>
              <a:buSzPts val="1400"/>
              <a:buFont typeface="Instrument Sans"/>
              <a:buNone/>
              <a:defRPr>
                <a:solidFill>
                  <a:schemeClr val="accent6"/>
                </a:solidFill>
              </a:defRPr>
            </a:lvl8pPr>
            <a:lvl9pPr lvl="8">
              <a:spcBef>
                <a:spcPts val="0"/>
              </a:spcBef>
              <a:spcAft>
                <a:spcPts val="0"/>
              </a:spcAft>
              <a:buClr>
                <a:schemeClr val="accent6"/>
              </a:buClr>
              <a:buSzPts val="1400"/>
              <a:buFont typeface="Instrument Sans"/>
              <a:buNone/>
              <a:defRPr>
                <a:solidFill>
                  <a:schemeClr val="accent6"/>
                </a:solidFill>
              </a:defRPr>
            </a:lvl9pPr>
          </a:lstStyle>
          <a:p/>
        </p:txBody>
      </p:sp>
      <p:sp>
        <p:nvSpPr>
          <p:cNvPr id="65" name="Google Shape;65;p14"/>
          <p:cNvSpPr txBox="1"/>
          <p:nvPr>
            <p:ph idx="8" type="subTitle"/>
          </p:nvPr>
        </p:nvSpPr>
        <p:spPr>
          <a:xfrm>
            <a:off x="6886656" y="3627975"/>
            <a:ext cx="1899900" cy="9993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000"/>
              <a:buFont typeface="Instrument Sans"/>
              <a:buNone/>
              <a:defRPr sz="1000">
                <a:solidFill>
                  <a:schemeClr val="accent6"/>
                </a:solidFill>
              </a:defRPr>
            </a:lvl1pPr>
            <a:lvl2pPr lvl="1">
              <a:spcBef>
                <a:spcPts val="0"/>
              </a:spcBef>
              <a:spcAft>
                <a:spcPts val="0"/>
              </a:spcAft>
              <a:buClr>
                <a:schemeClr val="accent6"/>
              </a:buClr>
              <a:buSzPts val="1400"/>
              <a:buFont typeface="Instrument Sans"/>
              <a:buNone/>
              <a:defRPr>
                <a:solidFill>
                  <a:schemeClr val="accent6"/>
                </a:solidFill>
              </a:defRPr>
            </a:lvl2pPr>
            <a:lvl3pPr lvl="2">
              <a:spcBef>
                <a:spcPts val="0"/>
              </a:spcBef>
              <a:spcAft>
                <a:spcPts val="0"/>
              </a:spcAft>
              <a:buClr>
                <a:schemeClr val="accent6"/>
              </a:buClr>
              <a:buSzPts val="1400"/>
              <a:buFont typeface="Instrument Sans"/>
              <a:buNone/>
              <a:defRPr>
                <a:solidFill>
                  <a:schemeClr val="accent6"/>
                </a:solidFill>
              </a:defRPr>
            </a:lvl3pPr>
            <a:lvl4pPr lvl="3">
              <a:spcBef>
                <a:spcPts val="0"/>
              </a:spcBef>
              <a:spcAft>
                <a:spcPts val="0"/>
              </a:spcAft>
              <a:buClr>
                <a:schemeClr val="accent6"/>
              </a:buClr>
              <a:buSzPts val="1400"/>
              <a:buFont typeface="Instrument Sans"/>
              <a:buNone/>
              <a:defRPr>
                <a:solidFill>
                  <a:schemeClr val="accent6"/>
                </a:solidFill>
              </a:defRPr>
            </a:lvl4pPr>
            <a:lvl5pPr lvl="4">
              <a:spcBef>
                <a:spcPts val="0"/>
              </a:spcBef>
              <a:spcAft>
                <a:spcPts val="0"/>
              </a:spcAft>
              <a:buClr>
                <a:schemeClr val="accent6"/>
              </a:buClr>
              <a:buSzPts val="1400"/>
              <a:buFont typeface="Instrument Sans"/>
              <a:buNone/>
              <a:defRPr>
                <a:solidFill>
                  <a:schemeClr val="accent6"/>
                </a:solidFill>
              </a:defRPr>
            </a:lvl5pPr>
            <a:lvl6pPr lvl="5">
              <a:spcBef>
                <a:spcPts val="0"/>
              </a:spcBef>
              <a:spcAft>
                <a:spcPts val="0"/>
              </a:spcAft>
              <a:buClr>
                <a:schemeClr val="accent6"/>
              </a:buClr>
              <a:buSzPts val="1400"/>
              <a:buFont typeface="Instrument Sans"/>
              <a:buNone/>
              <a:defRPr>
                <a:solidFill>
                  <a:schemeClr val="accent6"/>
                </a:solidFill>
              </a:defRPr>
            </a:lvl6pPr>
            <a:lvl7pPr lvl="6">
              <a:spcBef>
                <a:spcPts val="0"/>
              </a:spcBef>
              <a:spcAft>
                <a:spcPts val="0"/>
              </a:spcAft>
              <a:buClr>
                <a:schemeClr val="accent6"/>
              </a:buClr>
              <a:buSzPts val="1400"/>
              <a:buFont typeface="Instrument Sans"/>
              <a:buNone/>
              <a:defRPr>
                <a:solidFill>
                  <a:schemeClr val="accent6"/>
                </a:solidFill>
              </a:defRPr>
            </a:lvl7pPr>
            <a:lvl8pPr lvl="7">
              <a:spcBef>
                <a:spcPts val="0"/>
              </a:spcBef>
              <a:spcAft>
                <a:spcPts val="0"/>
              </a:spcAft>
              <a:buClr>
                <a:schemeClr val="accent6"/>
              </a:buClr>
              <a:buSzPts val="1400"/>
              <a:buFont typeface="Instrument Sans"/>
              <a:buNone/>
              <a:defRPr>
                <a:solidFill>
                  <a:schemeClr val="accent6"/>
                </a:solidFill>
              </a:defRPr>
            </a:lvl8pPr>
            <a:lvl9pPr lvl="8">
              <a:spcBef>
                <a:spcPts val="0"/>
              </a:spcBef>
              <a:spcAft>
                <a:spcPts val="0"/>
              </a:spcAft>
              <a:buClr>
                <a:schemeClr val="accent6"/>
              </a:buClr>
              <a:buSzPts val="1400"/>
              <a:buFont typeface="Instrument Sans"/>
              <a:buNone/>
              <a:defRPr>
                <a:solidFill>
                  <a:schemeClr val="accent6"/>
                </a:solidFill>
              </a:defRPr>
            </a:lvl9pPr>
          </a:lstStyle>
          <a:p/>
        </p:txBody>
      </p:sp>
      <p:sp>
        <p:nvSpPr>
          <p:cNvPr id="66" name="Google Shape;66;p1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2">
    <p:spTree>
      <p:nvGrpSpPr>
        <p:cNvPr id="67" name="Shape 67"/>
        <p:cNvGrpSpPr/>
        <p:nvPr/>
      </p:nvGrpSpPr>
      <p:grpSpPr>
        <a:xfrm>
          <a:off x="0" y="0"/>
          <a:ext cx="0" cy="0"/>
          <a:chOff x="0" y="0"/>
          <a:chExt cx="0" cy="0"/>
        </a:xfrm>
      </p:grpSpPr>
      <p:sp>
        <p:nvSpPr>
          <p:cNvPr id="68" name="Google Shape;68;p15"/>
          <p:cNvSpPr txBox="1"/>
          <p:nvPr>
            <p:ph type="title"/>
          </p:nvPr>
        </p:nvSpPr>
        <p:spPr>
          <a:xfrm>
            <a:off x="291800" y="465200"/>
            <a:ext cx="5666400" cy="2047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6000"/>
              <a:buFont typeface="Instrument Sans SemiBold"/>
              <a:buNone/>
              <a:defRPr sz="6000"/>
            </a:lvl1pPr>
            <a:lvl2pPr lvl="1">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2pPr>
            <a:lvl3pPr lvl="2">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3pPr>
            <a:lvl4pPr lvl="3">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4pPr>
            <a:lvl5pPr lvl="4">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5pPr>
            <a:lvl6pPr lvl="5">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6pPr>
            <a:lvl7pPr lvl="6">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7pPr>
            <a:lvl8pPr lvl="7">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8pPr>
            <a:lvl9pPr lvl="8">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9pPr>
          </a:lstStyle>
          <a:p/>
        </p:txBody>
      </p:sp>
      <p:grpSp>
        <p:nvGrpSpPr>
          <p:cNvPr id="69" name="Google Shape;69;p15"/>
          <p:cNvGrpSpPr/>
          <p:nvPr/>
        </p:nvGrpSpPr>
        <p:grpSpPr>
          <a:xfrm>
            <a:off x="5689900" y="0"/>
            <a:ext cx="2908801" cy="5143500"/>
            <a:chOff x="5689900" y="0"/>
            <a:chExt cx="2908801" cy="5143500"/>
          </a:xfrm>
        </p:grpSpPr>
        <p:pic>
          <p:nvPicPr>
            <p:cNvPr id="70" name="Google Shape;70;p15"/>
            <p:cNvPicPr preferRelativeResize="0"/>
            <p:nvPr/>
          </p:nvPicPr>
          <p:blipFill rotWithShape="1">
            <a:blip r:embed="rId2">
              <a:alphaModFix/>
            </a:blip>
            <a:srcRect b="18778" l="0" r="0" t="0"/>
            <a:stretch/>
          </p:blipFill>
          <p:spPr>
            <a:xfrm>
              <a:off x="5689900" y="2780975"/>
              <a:ext cx="2908800" cy="2362525"/>
            </a:xfrm>
            <a:prstGeom prst="rect">
              <a:avLst/>
            </a:prstGeom>
            <a:noFill/>
            <a:ln>
              <a:noFill/>
            </a:ln>
          </p:spPr>
        </p:pic>
        <p:pic>
          <p:nvPicPr>
            <p:cNvPr id="71" name="Google Shape;71;p15"/>
            <p:cNvPicPr preferRelativeResize="0"/>
            <p:nvPr/>
          </p:nvPicPr>
          <p:blipFill rotWithShape="1">
            <a:blip r:embed="rId3">
              <a:alphaModFix/>
            </a:blip>
            <a:srcRect b="0" l="0" r="0" t="25727"/>
            <a:stretch/>
          </p:blipFill>
          <p:spPr>
            <a:xfrm>
              <a:off x="5689900" y="0"/>
              <a:ext cx="2908800" cy="2160400"/>
            </a:xfrm>
            <a:prstGeom prst="rect">
              <a:avLst/>
            </a:prstGeom>
            <a:noFill/>
            <a:ln>
              <a:noFill/>
            </a:ln>
          </p:spPr>
        </p:pic>
        <p:pic>
          <p:nvPicPr>
            <p:cNvPr id="72" name="Google Shape;72;p15"/>
            <p:cNvPicPr preferRelativeResize="0"/>
            <p:nvPr/>
          </p:nvPicPr>
          <p:blipFill>
            <a:blip r:embed="rId4">
              <a:alphaModFix/>
            </a:blip>
            <a:stretch>
              <a:fillRect/>
            </a:stretch>
          </p:blipFill>
          <p:spPr>
            <a:xfrm>
              <a:off x="5689900" y="960725"/>
              <a:ext cx="2908800" cy="2908800"/>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BLANK_2_1">
    <p:spTree>
      <p:nvGrpSpPr>
        <p:cNvPr id="73" name="Shape 73"/>
        <p:cNvGrpSpPr/>
        <p:nvPr/>
      </p:nvGrpSpPr>
      <p:grpSpPr>
        <a:xfrm>
          <a:off x="0" y="0"/>
          <a:ext cx="0" cy="0"/>
          <a:chOff x="0" y="0"/>
          <a:chExt cx="0" cy="0"/>
        </a:xfrm>
      </p:grpSpPr>
      <p:sp>
        <p:nvSpPr>
          <p:cNvPr id="74" name="Google Shape;74;p16"/>
          <p:cNvSpPr/>
          <p:nvPr/>
        </p:nvSpPr>
        <p:spPr>
          <a:xfrm>
            <a:off x="608106" y="3907013"/>
            <a:ext cx="571200" cy="571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75" name="Google Shape;75;p16"/>
          <p:cNvSpPr/>
          <p:nvPr>
            <p:ph idx="2" type="pic"/>
          </p:nvPr>
        </p:nvSpPr>
        <p:spPr>
          <a:xfrm>
            <a:off x="598225" y="3900375"/>
            <a:ext cx="571200" cy="571200"/>
          </a:xfrm>
          <a:prstGeom prst="ellipse">
            <a:avLst/>
          </a:prstGeom>
          <a:noFill/>
          <a:ln>
            <a:noFill/>
          </a:ln>
        </p:spPr>
      </p:sp>
      <p:sp>
        <p:nvSpPr>
          <p:cNvPr id="76" name="Google Shape;76;p16"/>
          <p:cNvSpPr txBox="1"/>
          <p:nvPr>
            <p:ph type="title"/>
          </p:nvPr>
        </p:nvSpPr>
        <p:spPr>
          <a:xfrm>
            <a:off x="291800" y="465200"/>
            <a:ext cx="5666400" cy="2047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6000"/>
              <a:buFont typeface="Instrument Sans SemiBold"/>
              <a:buNone/>
              <a:defRPr sz="6000"/>
            </a:lvl1pPr>
            <a:lvl2pPr lvl="1">
              <a:lnSpc>
                <a:spcPct val="85000"/>
              </a:lnSpc>
              <a:spcBef>
                <a:spcPts val="0"/>
              </a:spcBef>
              <a:spcAft>
                <a:spcPts val="0"/>
              </a:spcAft>
              <a:buClr>
                <a:schemeClr val="lt1"/>
              </a:buClr>
              <a:buSzPts val="6000"/>
              <a:buFont typeface="Instrument Sans SemiBold"/>
              <a:buNone/>
              <a:defRPr sz="6000">
                <a:solidFill>
                  <a:schemeClr val="lt1"/>
                </a:solidFill>
              </a:defRPr>
            </a:lvl2pPr>
            <a:lvl3pPr lvl="2">
              <a:lnSpc>
                <a:spcPct val="85000"/>
              </a:lnSpc>
              <a:spcBef>
                <a:spcPts val="0"/>
              </a:spcBef>
              <a:spcAft>
                <a:spcPts val="0"/>
              </a:spcAft>
              <a:buClr>
                <a:schemeClr val="lt1"/>
              </a:buClr>
              <a:buSzPts val="6000"/>
              <a:buFont typeface="Instrument Sans SemiBold"/>
              <a:buNone/>
              <a:defRPr sz="6000">
                <a:solidFill>
                  <a:schemeClr val="lt1"/>
                </a:solidFill>
              </a:defRPr>
            </a:lvl3pPr>
            <a:lvl4pPr lvl="3">
              <a:lnSpc>
                <a:spcPct val="85000"/>
              </a:lnSpc>
              <a:spcBef>
                <a:spcPts val="0"/>
              </a:spcBef>
              <a:spcAft>
                <a:spcPts val="0"/>
              </a:spcAft>
              <a:buClr>
                <a:schemeClr val="lt1"/>
              </a:buClr>
              <a:buSzPts val="6000"/>
              <a:buFont typeface="Instrument Sans SemiBold"/>
              <a:buNone/>
              <a:defRPr sz="6000">
                <a:solidFill>
                  <a:schemeClr val="lt1"/>
                </a:solidFill>
              </a:defRPr>
            </a:lvl4pPr>
            <a:lvl5pPr lvl="4">
              <a:lnSpc>
                <a:spcPct val="85000"/>
              </a:lnSpc>
              <a:spcBef>
                <a:spcPts val="0"/>
              </a:spcBef>
              <a:spcAft>
                <a:spcPts val="0"/>
              </a:spcAft>
              <a:buClr>
                <a:schemeClr val="lt1"/>
              </a:buClr>
              <a:buSzPts val="6000"/>
              <a:buFont typeface="Instrument Sans SemiBold"/>
              <a:buNone/>
              <a:defRPr sz="6000">
                <a:solidFill>
                  <a:schemeClr val="lt1"/>
                </a:solidFill>
              </a:defRPr>
            </a:lvl5pPr>
            <a:lvl6pPr lvl="5">
              <a:lnSpc>
                <a:spcPct val="85000"/>
              </a:lnSpc>
              <a:spcBef>
                <a:spcPts val="0"/>
              </a:spcBef>
              <a:spcAft>
                <a:spcPts val="0"/>
              </a:spcAft>
              <a:buClr>
                <a:schemeClr val="lt1"/>
              </a:buClr>
              <a:buSzPts val="6000"/>
              <a:buFont typeface="Instrument Sans SemiBold"/>
              <a:buNone/>
              <a:defRPr sz="6000">
                <a:solidFill>
                  <a:schemeClr val="lt1"/>
                </a:solidFill>
              </a:defRPr>
            </a:lvl6pPr>
            <a:lvl7pPr lvl="6">
              <a:lnSpc>
                <a:spcPct val="85000"/>
              </a:lnSpc>
              <a:spcBef>
                <a:spcPts val="0"/>
              </a:spcBef>
              <a:spcAft>
                <a:spcPts val="0"/>
              </a:spcAft>
              <a:buClr>
                <a:schemeClr val="lt1"/>
              </a:buClr>
              <a:buSzPts val="6000"/>
              <a:buFont typeface="Instrument Sans SemiBold"/>
              <a:buNone/>
              <a:defRPr sz="6000">
                <a:solidFill>
                  <a:schemeClr val="lt1"/>
                </a:solidFill>
              </a:defRPr>
            </a:lvl7pPr>
            <a:lvl8pPr lvl="7">
              <a:lnSpc>
                <a:spcPct val="85000"/>
              </a:lnSpc>
              <a:spcBef>
                <a:spcPts val="0"/>
              </a:spcBef>
              <a:spcAft>
                <a:spcPts val="0"/>
              </a:spcAft>
              <a:buClr>
                <a:schemeClr val="lt1"/>
              </a:buClr>
              <a:buSzPts val="6000"/>
              <a:buFont typeface="Instrument Sans SemiBold"/>
              <a:buNone/>
              <a:defRPr sz="6000">
                <a:solidFill>
                  <a:schemeClr val="lt1"/>
                </a:solidFill>
              </a:defRPr>
            </a:lvl8pPr>
            <a:lvl9pPr lvl="8">
              <a:lnSpc>
                <a:spcPct val="85000"/>
              </a:lnSpc>
              <a:spcBef>
                <a:spcPts val="0"/>
              </a:spcBef>
              <a:spcAft>
                <a:spcPts val="0"/>
              </a:spcAft>
              <a:buClr>
                <a:schemeClr val="lt1"/>
              </a:buClr>
              <a:buSzPts val="6000"/>
              <a:buFont typeface="Instrument Sans SemiBold"/>
              <a:buNone/>
              <a:defRPr sz="6000">
                <a:solidFill>
                  <a:schemeClr val="lt1"/>
                </a:solidFill>
              </a:defRPr>
            </a:lvl9pPr>
          </a:lstStyle>
          <a:p/>
        </p:txBody>
      </p:sp>
      <p:sp>
        <p:nvSpPr>
          <p:cNvPr id="77" name="Google Shape;77;p16"/>
          <p:cNvSpPr txBox="1"/>
          <p:nvPr>
            <p:ph idx="1" type="subTitle"/>
          </p:nvPr>
        </p:nvSpPr>
        <p:spPr>
          <a:xfrm>
            <a:off x="1416800" y="3864575"/>
            <a:ext cx="2908800" cy="3084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1400"/>
              <a:buFont typeface="Instrument Sans"/>
              <a:buNone/>
              <a:defRPr sz="12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78" name="Google Shape;78;p16"/>
          <p:cNvSpPr txBox="1"/>
          <p:nvPr>
            <p:ph idx="3" type="subTitle"/>
          </p:nvPr>
        </p:nvSpPr>
        <p:spPr>
          <a:xfrm>
            <a:off x="1416800" y="4185969"/>
            <a:ext cx="2908800" cy="308400"/>
          </a:xfrm>
          <a:prstGeom prst="rect">
            <a:avLst/>
          </a:prstGeom>
        </p:spPr>
        <p:txBody>
          <a:bodyPr anchorCtr="0" anchor="t" bIns="0" lIns="0" spcFirstLastPara="1" rIns="0" wrap="square" tIns="0">
            <a:noAutofit/>
          </a:bodyPr>
          <a:lstStyle>
            <a:lvl1pPr lvl="0">
              <a:lnSpc>
                <a:spcPct val="110000"/>
              </a:lnSpc>
              <a:spcBef>
                <a:spcPts val="0"/>
              </a:spcBef>
              <a:spcAft>
                <a:spcPts val="0"/>
              </a:spcAft>
              <a:buNone/>
              <a:defRPr i="1" sz="12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Clr>
                <a:schemeClr val="accent5"/>
              </a:buClr>
              <a:buSzPts val="1400"/>
              <a:buFont typeface="Instrument Sans"/>
              <a:buNone/>
              <a:defRPr>
                <a:solidFill>
                  <a:schemeClr val="accent5"/>
                </a:solidFill>
              </a:defRPr>
            </a:lvl2pPr>
            <a:lvl3pPr lvl="2">
              <a:spcBef>
                <a:spcPts val="0"/>
              </a:spcBef>
              <a:spcAft>
                <a:spcPts val="0"/>
              </a:spcAft>
              <a:buClr>
                <a:schemeClr val="accent5"/>
              </a:buClr>
              <a:buSzPts val="1400"/>
              <a:buFont typeface="Instrument Sans"/>
              <a:buNone/>
              <a:defRPr>
                <a:solidFill>
                  <a:schemeClr val="accent5"/>
                </a:solidFill>
              </a:defRPr>
            </a:lvl3pPr>
            <a:lvl4pPr lvl="3">
              <a:spcBef>
                <a:spcPts val="0"/>
              </a:spcBef>
              <a:spcAft>
                <a:spcPts val="0"/>
              </a:spcAft>
              <a:buClr>
                <a:schemeClr val="accent5"/>
              </a:buClr>
              <a:buSzPts val="1400"/>
              <a:buFont typeface="Instrument Sans"/>
              <a:buNone/>
              <a:defRPr>
                <a:solidFill>
                  <a:schemeClr val="accent5"/>
                </a:solidFill>
              </a:defRPr>
            </a:lvl4pPr>
            <a:lvl5pPr lvl="4">
              <a:spcBef>
                <a:spcPts val="0"/>
              </a:spcBef>
              <a:spcAft>
                <a:spcPts val="0"/>
              </a:spcAft>
              <a:buClr>
                <a:schemeClr val="accent5"/>
              </a:buClr>
              <a:buSzPts val="1400"/>
              <a:buFont typeface="Instrument Sans"/>
              <a:buNone/>
              <a:defRPr>
                <a:solidFill>
                  <a:schemeClr val="accent5"/>
                </a:solidFill>
              </a:defRPr>
            </a:lvl5pPr>
            <a:lvl6pPr lvl="5">
              <a:spcBef>
                <a:spcPts val="0"/>
              </a:spcBef>
              <a:spcAft>
                <a:spcPts val="0"/>
              </a:spcAft>
              <a:buClr>
                <a:schemeClr val="accent5"/>
              </a:buClr>
              <a:buSzPts val="1400"/>
              <a:buFont typeface="Instrument Sans"/>
              <a:buNone/>
              <a:defRPr>
                <a:solidFill>
                  <a:schemeClr val="accent5"/>
                </a:solidFill>
              </a:defRPr>
            </a:lvl6pPr>
            <a:lvl7pPr lvl="6">
              <a:spcBef>
                <a:spcPts val="0"/>
              </a:spcBef>
              <a:spcAft>
                <a:spcPts val="0"/>
              </a:spcAft>
              <a:buClr>
                <a:schemeClr val="accent5"/>
              </a:buClr>
              <a:buSzPts val="1400"/>
              <a:buFont typeface="Instrument Sans"/>
              <a:buNone/>
              <a:defRPr>
                <a:solidFill>
                  <a:schemeClr val="accent5"/>
                </a:solidFill>
              </a:defRPr>
            </a:lvl7pPr>
            <a:lvl8pPr lvl="7">
              <a:spcBef>
                <a:spcPts val="0"/>
              </a:spcBef>
              <a:spcAft>
                <a:spcPts val="0"/>
              </a:spcAft>
              <a:buClr>
                <a:schemeClr val="accent5"/>
              </a:buClr>
              <a:buSzPts val="1400"/>
              <a:buFont typeface="Instrument Sans"/>
              <a:buNone/>
              <a:defRPr>
                <a:solidFill>
                  <a:schemeClr val="accent5"/>
                </a:solidFill>
              </a:defRPr>
            </a:lvl8pPr>
            <a:lvl9pPr lvl="8">
              <a:spcBef>
                <a:spcPts val="0"/>
              </a:spcBef>
              <a:spcAft>
                <a:spcPts val="0"/>
              </a:spcAft>
              <a:buClr>
                <a:schemeClr val="accent5"/>
              </a:buClr>
              <a:buSzPts val="1400"/>
              <a:buFont typeface="Instrument Sans"/>
              <a:buNone/>
              <a:defRPr>
                <a:solidFill>
                  <a:schemeClr val="accent5"/>
                </a:solidFill>
              </a:defRPr>
            </a:lvl9pPr>
          </a:lstStyle>
          <a:p/>
        </p:txBody>
      </p:sp>
      <p:grpSp>
        <p:nvGrpSpPr>
          <p:cNvPr id="79" name="Google Shape;79;p16"/>
          <p:cNvGrpSpPr/>
          <p:nvPr/>
        </p:nvGrpSpPr>
        <p:grpSpPr>
          <a:xfrm>
            <a:off x="5689900" y="0"/>
            <a:ext cx="2908801" cy="5143500"/>
            <a:chOff x="5689900" y="0"/>
            <a:chExt cx="2908801" cy="5143500"/>
          </a:xfrm>
        </p:grpSpPr>
        <p:pic>
          <p:nvPicPr>
            <p:cNvPr id="80" name="Google Shape;80;p16"/>
            <p:cNvPicPr preferRelativeResize="0"/>
            <p:nvPr/>
          </p:nvPicPr>
          <p:blipFill rotWithShape="1">
            <a:blip r:embed="rId2">
              <a:alphaModFix/>
            </a:blip>
            <a:srcRect b="18778" l="0" r="0" t="0"/>
            <a:stretch/>
          </p:blipFill>
          <p:spPr>
            <a:xfrm>
              <a:off x="5689900" y="2780975"/>
              <a:ext cx="2908800" cy="2362525"/>
            </a:xfrm>
            <a:prstGeom prst="rect">
              <a:avLst/>
            </a:prstGeom>
            <a:noFill/>
            <a:ln>
              <a:noFill/>
            </a:ln>
          </p:spPr>
        </p:pic>
        <p:pic>
          <p:nvPicPr>
            <p:cNvPr id="81" name="Google Shape;81;p16"/>
            <p:cNvPicPr preferRelativeResize="0"/>
            <p:nvPr/>
          </p:nvPicPr>
          <p:blipFill rotWithShape="1">
            <a:blip r:embed="rId3">
              <a:alphaModFix/>
            </a:blip>
            <a:srcRect b="0" l="0" r="0" t="25727"/>
            <a:stretch/>
          </p:blipFill>
          <p:spPr>
            <a:xfrm>
              <a:off x="5689900" y="0"/>
              <a:ext cx="2908800" cy="2160400"/>
            </a:xfrm>
            <a:prstGeom prst="rect">
              <a:avLst/>
            </a:prstGeom>
            <a:noFill/>
            <a:ln>
              <a:noFill/>
            </a:ln>
          </p:spPr>
        </p:pic>
        <p:pic>
          <p:nvPicPr>
            <p:cNvPr id="82" name="Google Shape;82;p16"/>
            <p:cNvPicPr preferRelativeResize="0"/>
            <p:nvPr/>
          </p:nvPicPr>
          <p:blipFill>
            <a:blip r:embed="rId4">
              <a:alphaModFix/>
            </a:blip>
            <a:stretch>
              <a:fillRect/>
            </a:stretch>
          </p:blipFill>
          <p:spPr>
            <a:xfrm>
              <a:off x="5689900" y="960725"/>
              <a:ext cx="2908800" cy="2908800"/>
            </a:xfrm>
            <a:prstGeom prst="rect">
              <a:avLst/>
            </a:prstGeom>
            <a:noFill/>
            <a:ln>
              <a:noFill/>
            </a:ln>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4 elements">
  <p:cSld name="BLANK_1_1_1_1_1_1_1_1_1_1_1_2">
    <p:bg>
      <p:bgPr>
        <a:solidFill>
          <a:schemeClr val="dk2"/>
        </a:solidFill>
      </p:bgPr>
    </p:bg>
    <p:spTree>
      <p:nvGrpSpPr>
        <p:cNvPr id="83" name="Shape 83"/>
        <p:cNvGrpSpPr/>
        <p:nvPr/>
      </p:nvGrpSpPr>
      <p:grpSpPr>
        <a:xfrm>
          <a:off x="0" y="0"/>
          <a:ext cx="0" cy="0"/>
          <a:chOff x="0" y="0"/>
          <a:chExt cx="0" cy="0"/>
        </a:xfrm>
      </p:grpSpPr>
      <p:pic>
        <p:nvPicPr>
          <p:cNvPr id="84" name="Google Shape;84;p17"/>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85" name="Google Shape;85;p17"/>
          <p:cNvSpPr txBox="1"/>
          <p:nvPr>
            <p:ph idx="1" type="body"/>
          </p:nvPr>
        </p:nvSpPr>
        <p:spPr>
          <a:xfrm>
            <a:off x="46281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86" name="Google Shape;86;p17"/>
          <p:cNvSpPr txBox="1"/>
          <p:nvPr>
            <p:ph idx="2" type="body"/>
          </p:nvPr>
        </p:nvSpPr>
        <p:spPr>
          <a:xfrm>
            <a:off x="68018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87" name="Google Shape;87;p17"/>
          <p:cNvSpPr txBox="1"/>
          <p:nvPr>
            <p:ph idx="3" type="body"/>
          </p:nvPr>
        </p:nvSpPr>
        <p:spPr>
          <a:xfrm>
            <a:off x="2808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88" name="Google Shape;88;p17"/>
          <p:cNvSpPr txBox="1"/>
          <p:nvPr>
            <p:ph idx="4" type="body"/>
          </p:nvPr>
        </p:nvSpPr>
        <p:spPr>
          <a:xfrm>
            <a:off x="2454525" y="2623228"/>
            <a:ext cx="2055000" cy="1281600"/>
          </a:xfrm>
          <a:prstGeom prst="rect">
            <a:avLst/>
          </a:prstGeom>
        </p:spPr>
        <p:txBody>
          <a:bodyPr anchorCtr="0" anchor="t" bIns="91425" lIns="137150" spcFirstLastPara="1" rIns="91425" wrap="square" tIns="91425">
            <a:noAutofit/>
          </a:bodyPr>
          <a:lstStyle>
            <a:lvl1pPr indent="-317500" lvl="0" marL="4572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1pPr>
            <a:lvl2pPr indent="-317500" lvl="1" marL="9144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2pPr>
            <a:lvl3pPr indent="-317500" lvl="2" marL="13716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3pPr>
            <a:lvl4pPr indent="-317500" lvl="3" marL="18288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4pPr>
            <a:lvl5pPr indent="-317500" lvl="4" marL="22860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5pPr>
            <a:lvl6pPr indent="-317500" lvl="5" marL="27432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6pPr>
            <a:lvl7pPr indent="-317500" lvl="6" marL="32004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7pPr>
            <a:lvl8pPr indent="-317500" lvl="7" marL="36576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8pPr>
            <a:lvl9pPr indent="-317500" lvl="8" marL="41148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9pPr>
          </a:lstStyle>
          <a:p/>
        </p:txBody>
      </p:sp>
      <p:sp>
        <p:nvSpPr>
          <p:cNvPr id="89" name="Google Shape;89;p17"/>
          <p:cNvSpPr txBox="1"/>
          <p:nvPr>
            <p:ph idx="5" type="subTitle"/>
          </p:nvPr>
        </p:nvSpPr>
        <p:spPr>
          <a:xfrm>
            <a:off x="289100"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17"/>
          <p:cNvSpPr txBox="1"/>
          <p:nvPr>
            <p:ph idx="6" type="subTitle"/>
          </p:nvPr>
        </p:nvSpPr>
        <p:spPr>
          <a:xfrm>
            <a:off x="2459475"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7"/>
          <p:cNvSpPr txBox="1"/>
          <p:nvPr>
            <p:ph idx="7" type="subTitle"/>
          </p:nvPr>
        </p:nvSpPr>
        <p:spPr>
          <a:xfrm>
            <a:off x="4629100"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7"/>
          <p:cNvSpPr txBox="1"/>
          <p:nvPr>
            <p:ph idx="8" type="subTitle"/>
          </p:nvPr>
        </p:nvSpPr>
        <p:spPr>
          <a:xfrm>
            <a:off x="6807639"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7"/>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94" name="Google Shape;94;p1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95" name="Google Shape;95;p17"/>
          <p:cNvSpPr txBox="1"/>
          <p:nvPr>
            <p:ph idx="9"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96" name="Google Shape;96;p17"/>
          <p:cNvSpPr txBox="1"/>
          <p:nvPr>
            <p:ph idx="1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97" name="Google Shape;97;p17"/>
          <p:cNvSpPr txBox="1"/>
          <p:nvPr>
            <p:ph idx="14" type="subTitle"/>
          </p:nvPr>
        </p:nvSpPr>
        <p:spPr>
          <a:xfrm>
            <a:off x="282950"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98" name="Google Shape;98;p17"/>
          <p:cNvSpPr txBox="1"/>
          <p:nvPr>
            <p:ph idx="15" type="subTitle"/>
          </p:nvPr>
        </p:nvSpPr>
        <p:spPr>
          <a:xfrm>
            <a:off x="2456213"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99" name="Google Shape;99;p17"/>
          <p:cNvSpPr txBox="1"/>
          <p:nvPr>
            <p:ph idx="16" type="subTitle"/>
          </p:nvPr>
        </p:nvSpPr>
        <p:spPr>
          <a:xfrm>
            <a:off x="4629025"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100" name="Google Shape;100;p17"/>
          <p:cNvSpPr txBox="1"/>
          <p:nvPr>
            <p:ph idx="17" type="subTitle"/>
          </p:nvPr>
        </p:nvSpPr>
        <p:spPr>
          <a:xfrm>
            <a:off x="6801875"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6 elements">
  <p:cSld name="BLANK_1_1_1_1_1_1_1_1_1_1_1_2_1">
    <p:bg>
      <p:bgPr>
        <a:solidFill>
          <a:schemeClr val="dk2"/>
        </a:solidFill>
      </p:bgPr>
    </p:bg>
    <p:spTree>
      <p:nvGrpSpPr>
        <p:cNvPr id="101" name="Shape 101"/>
        <p:cNvGrpSpPr/>
        <p:nvPr/>
      </p:nvGrpSpPr>
      <p:grpSpPr>
        <a:xfrm>
          <a:off x="0" y="0"/>
          <a:ext cx="0" cy="0"/>
          <a:chOff x="0" y="0"/>
          <a:chExt cx="0" cy="0"/>
        </a:xfrm>
      </p:grpSpPr>
      <p:pic>
        <p:nvPicPr>
          <p:cNvPr id="102" name="Google Shape;102;p18"/>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103" name="Google Shape;103;p18"/>
          <p:cNvSpPr txBox="1"/>
          <p:nvPr>
            <p:ph idx="1" type="body"/>
          </p:nvPr>
        </p:nvSpPr>
        <p:spPr>
          <a:xfrm>
            <a:off x="281050" y="2623225"/>
            <a:ext cx="1363500" cy="1323600"/>
          </a:xfrm>
          <a:prstGeom prst="rect">
            <a:avLst/>
          </a:prstGeom>
        </p:spPr>
        <p:txBody>
          <a:bodyPr anchorCtr="0" anchor="t" bIns="91425" lIns="137150" spcFirstLastPara="1" rIns="90250"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104" name="Google Shape;104;p18"/>
          <p:cNvSpPr txBox="1"/>
          <p:nvPr>
            <p:ph idx="2" type="body"/>
          </p:nvPr>
        </p:nvSpPr>
        <p:spPr>
          <a:xfrm>
            <a:off x="1721100" y="2623225"/>
            <a:ext cx="1372500" cy="1323600"/>
          </a:xfrm>
          <a:prstGeom prst="rect">
            <a:avLst/>
          </a:prstGeom>
        </p:spPr>
        <p:txBody>
          <a:bodyPr anchorCtr="0" anchor="t" bIns="91425" lIns="137150" spcFirstLastPara="1" rIns="91425" wrap="square" tIns="91425">
            <a:noAutofit/>
          </a:bodyPr>
          <a:lstStyle>
            <a:lvl1pPr indent="-304800" lvl="0" marL="457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105" name="Google Shape;105;p18"/>
          <p:cNvSpPr txBox="1"/>
          <p:nvPr>
            <p:ph idx="3" type="body"/>
          </p:nvPr>
        </p:nvSpPr>
        <p:spPr>
          <a:xfrm>
            <a:off x="3166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106" name="Google Shape;106;p18"/>
          <p:cNvSpPr txBox="1"/>
          <p:nvPr>
            <p:ph idx="4" type="body"/>
          </p:nvPr>
        </p:nvSpPr>
        <p:spPr>
          <a:xfrm>
            <a:off x="4608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107" name="Google Shape;107;p18"/>
          <p:cNvSpPr txBox="1"/>
          <p:nvPr>
            <p:ph idx="5" type="body"/>
          </p:nvPr>
        </p:nvSpPr>
        <p:spPr>
          <a:xfrm>
            <a:off x="6053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108" name="Google Shape;108;p18"/>
          <p:cNvSpPr txBox="1"/>
          <p:nvPr>
            <p:ph idx="6" type="body"/>
          </p:nvPr>
        </p:nvSpPr>
        <p:spPr>
          <a:xfrm>
            <a:off x="7495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109" name="Google Shape;109;p18"/>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10" name="Google Shape;110;p1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5"/>
                </a:solidFill>
                <a:latin typeface="Instrument Sans"/>
                <a:ea typeface="Instrument Sans"/>
                <a:cs typeface="Instrument Sans"/>
                <a:sym typeface="Instrument Sans"/>
              </a:defRPr>
            </a:lvl1pPr>
            <a:lvl2pPr lvl="1" algn="r">
              <a:buNone/>
              <a:defRPr sz="700">
                <a:solidFill>
                  <a:schemeClr val="accent5"/>
                </a:solidFill>
                <a:latin typeface="Instrument Sans"/>
                <a:ea typeface="Instrument Sans"/>
                <a:cs typeface="Instrument Sans"/>
                <a:sym typeface="Instrument Sans"/>
              </a:defRPr>
            </a:lvl2pPr>
            <a:lvl3pPr lvl="2" algn="r">
              <a:buNone/>
              <a:defRPr sz="700">
                <a:solidFill>
                  <a:schemeClr val="accent5"/>
                </a:solidFill>
                <a:latin typeface="Instrument Sans"/>
                <a:ea typeface="Instrument Sans"/>
                <a:cs typeface="Instrument Sans"/>
                <a:sym typeface="Instrument Sans"/>
              </a:defRPr>
            </a:lvl3pPr>
            <a:lvl4pPr lvl="3" algn="r">
              <a:buNone/>
              <a:defRPr sz="700">
                <a:solidFill>
                  <a:schemeClr val="accent5"/>
                </a:solidFill>
                <a:latin typeface="Instrument Sans"/>
                <a:ea typeface="Instrument Sans"/>
                <a:cs typeface="Instrument Sans"/>
                <a:sym typeface="Instrument Sans"/>
              </a:defRPr>
            </a:lvl4pPr>
            <a:lvl5pPr lvl="4" algn="r">
              <a:buNone/>
              <a:defRPr sz="700">
                <a:solidFill>
                  <a:schemeClr val="accent5"/>
                </a:solidFill>
                <a:latin typeface="Instrument Sans"/>
                <a:ea typeface="Instrument Sans"/>
                <a:cs typeface="Instrument Sans"/>
                <a:sym typeface="Instrument Sans"/>
              </a:defRPr>
            </a:lvl5pPr>
            <a:lvl6pPr lvl="5" algn="r">
              <a:buNone/>
              <a:defRPr sz="700">
                <a:solidFill>
                  <a:schemeClr val="accent5"/>
                </a:solidFill>
                <a:latin typeface="Instrument Sans"/>
                <a:ea typeface="Instrument Sans"/>
                <a:cs typeface="Instrument Sans"/>
                <a:sym typeface="Instrument Sans"/>
              </a:defRPr>
            </a:lvl6pPr>
            <a:lvl7pPr lvl="6" algn="r">
              <a:buNone/>
              <a:defRPr sz="700">
                <a:solidFill>
                  <a:schemeClr val="accent5"/>
                </a:solidFill>
                <a:latin typeface="Instrument Sans"/>
                <a:ea typeface="Instrument Sans"/>
                <a:cs typeface="Instrument Sans"/>
                <a:sym typeface="Instrument Sans"/>
              </a:defRPr>
            </a:lvl7pPr>
            <a:lvl8pPr lvl="7" algn="r">
              <a:buNone/>
              <a:defRPr sz="700">
                <a:solidFill>
                  <a:schemeClr val="accent5"/>
                </a:solidFill>
                <a:latin typeface="Instrument Sans"/>
                <a:ea typeface="Instrument Sans"/>
                <a:cs typeface="Instrument Sans"/>
                <a:sym typeface="Instrument Sans"/>
              </a:defRPr>
            </a:lvl8pPr>
            <a:lvl9pPr lvl="8" algn="r">
              <a:buNone/>
              <a:defRPr sz="700">
                <a:solidFill>
                  <a:schemeClr val="accent5"/>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11" name="Google Shape;111;p18"/>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12" name="Google Shape;112;p18"/>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13" name="Google Shape;113;p18"/>
          <p:cNvSpPr txBox="1"/>
          <p:nvPr>
            <p:ph idx="9" type="subTitle"/>
          </p:nvPr>
        </p:nvSpPr>
        <p:spPr>
          <a:xfrm>
            <a:off x="282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114" name="Google Shape;114;p18"/>
          <p:cNvSpPr txBox="1"/>
          <p:nvPr>
            <p:ph idx="13" type="subTitle"/>
          </p:nvPr>
        </p:nvSpPr>
        <p:spPr>
          <a:xfrm>
            <a:off x="1724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115" name="Google Shape;115;p18"/>
          <p:cNvSpPr txBox="1"/>
          <p:nvPr>
            <p:ph idx="14" type="subTitle"/>
          </p:nvPr>
        </p:nvSpPr>
        <p:spPr>
          <a:xfrm>
            <a:off x="31665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116" name="Google Shape;116;p18"/>
          <p:cNvSpPr txBox="1"/>
          <p:nvPr>
            <p:ph idx="15" type="subTitle"/>
          </p:nvPr>
        </p:nvSpPr>
        <p:spPr>
          <a:xfrm>
            <a:off x="46078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117" name="Google Shape;117;p18"/>
          <p:cNvSpPr txBox="1"/>
          <p:nvPr>
            <p:ph idx="16" type="subTitle"/>
          </p:nvPr>
        </p:nvSpPr>
        <p:spPr>
          <a:xfrm>
            <a:off x="60492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118" name="Google Shape;118;p18"/>
          <p:cNvSpPr txBox="1"/>
          <p:nvPr>
            <p:ph idx="17" type="subTitle"/>
          </p:nvPr>
        </p:nvSpPr>
        <p:spPr>
          <a:xfrm>
            <a:off x="74905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119" name="Google Shape;119;p18"/>
          <p:cNvSpPr txBox="1"/>
          <p:nvPr>
            <p:ph idx="18" type="subTitle"/>
          </p:nvPr>
        </p:nvSpPr>
        <p:spPr>
          <a:xfrm>
            <a:off x="28910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18"/>
          <p:cNvSpPr txBox="1"/>
          <p:nvPr>
            <p:ph idx="19" type="subTitle"/>
          </p:nvPr>
        </p:nvSpPr>
        <p:spPr>
          <a:xfrm>
            <a:off x="17280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18"/>
          <p:cNvSpPr txBox="1"/>
          <p:nvPr>
            <p:ph idx="20" type="subTitle"/>
          </p:nvPr>
        </p:nvSpPr>
        <p:spPr>
          <a:xfrm>
            <a:off x="3168063"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18"/>
          <p:cNvSpPr txBox="1"/>
          <p:nvPr>
            <p:ph idx="21" type="subTitle"/>
          </p:nvPr>
        </p:nvSpPr>
        <p:spPr>
          <a:xfrm>
            <a:off x="46086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18"/>
          <p:cNvSpPr txBox="1"/>
          <p:nvPr>
            <p:ph idx="22" type="subTitle"/>
          </p:nvPr>
        </p:nvSpPr>
        <p:spPr>
          <a:xfrm>
            <a:off x="6051325"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18"/>
          <p:cNvSpPr txBox="1"/>
          <p:nvPr>
            <p:ph idx="23" type="subTitle"/>
          </p:nvPr>
        </p:nvSpPr>
        <p:spPr>
          <a:xfrm>
            <a:off x="749035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p:cSld name="BLANK_1_1_1_1_1_1_1_1_1_1_1_2_1_1">
    <p:bg>
      <p:bgPr>
        <a:solidFill>
          <a:schemeClr val="dk2"/>
        </a:solidFill>
      </p:bgPr>
    </p:bg>
    <p:spTree>
      <p:nvGrpSpPr>
        <p:cNvPr id="125" name="Shape 125"/>
        <p:cNvGrpSpPr/>
        <p:nvPr/>
      </p:nvGrpSpPr>
      <p:grpSpPr>
        <a:xfrm>
          <a:off x="0" y="0"/>
          <a:ext cx="0" cy="0"/>
          <a:chOff x="0" y="0"/>
          <a:chExt cx="0" cy="0"/>
        </a:xfrm>
      </p:grpSpPr>
      <p:sp>
        <p:nvSpPr>
          <p:cNvPr id="126" name="Google Shape;126;p19"/>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27" name="Google Shape;127;p1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28" name="Google Shape;128;p19"/>
          <p:cNvSpPr/>
          <p:nvPr>
            <p:ph idx="2" type="pic"/>
          </p:nvPr>
        </p:nvSpPr>
        <p:spPr>
          <a:xfrm>
            <a:off x="477231" y="2396357"/>
            <a:ext cx="1243500" cy="1243500"/>
          </a:xfrm>
          <a:prstGeom prst="ellipse">
            <a:avLst/>
          </a:prstGeom>
          <a:noFill/>
          <a:ln>
            <a:noFill/>
          </a:ln>
        </p:spPr>
      </p:sp>
      <p:sp>
        <p:nvSpPr>
          <p:cNvPr id="129" name="Google Shape;129;p19"/>
          <p:cNvSpPr/>
          <p:nvPr>
            <p:ph idx="3" type="pic"/>
          </p:nvPr>
        </p:nvSpPr>
        <p:spPr>
          <a:xfrm>
            <a:off x="1867356" y="2396357"/>
            <a:ext cx="1243500" cy="1243500"/>
          </a:xfrm>
          <a:prstGeom prst="ellipse">
            <a:avLst/>
          </a:prstGeom>
          <a:noFill/>
          <a:ln>
            <a:noFill/>
          </a:ln>
        </p:spPr>
      </p:sp>
      <p:sp>
        <p:nvSpPr>
          <p:cNvPr id="130" name="Google Shape;130;p19"/>
          <p:cNvSpPr/>
          <p:nvPr>
            <p:ph idx="4" type="pic"/>
          </p:nvPr>
        </p:nvSpPr>
        <p:spPr>
          <a:xfrm>
            <a:off x="3257481" y="2396357"/>
            <a:ext cx="1243500" cy="1243500"/>
          </a:xfrm>
          <a:prstGeom prst="ellipse">
            <a:avLst/>
          </a:prstGeom>
          <a:noFill/>
          <a:ln>
            <a:noFill/>
          </a:ln>
        </p:spPr>
      </p:sp>
      <p:sp>
        <p:nvSpPr>
          <p:cNvPr id="131" name="Google Shape;131;p19"/>
          <p:cNvSpPr/>
          <p:nvPr>
            <p:ph idx="5" type="pic"/>
          </p:nvPr>
        </p:nvSpPr>
        <p:spPr>
          <a:xfrm>
            <a:off x="4647606" y="2396357"/>
            <a:ext cx="1243500" cy="1243500"/>
          </a:xfrm>
          <a:prstGeom prst="ellipse">
            <a:avLst/>
          </a:prstGeom>
          <a:noFill/>
          <a:ln>
            <a:noFill/>
          </a:ln>
        </p:spPr>
      </p:sp>
      <p:sp>
        <p:nvSpPr>
          <p:cNvPr id="132" name="Google Shape;132;p19"/>
          <p:cNvSpPr/>
          <p:nvPr>
            <p:ph idx="6" type="pic"/>
          </p:nvPr>
        </p:nvSpPr>
        <p:spPr>
          <a:xfrm>
            <a:off x="6037732" y="2396357"/>
            <a:ext cx="1243500" cy="1243500"/>
          </a:xfrm>
          <a:prstGeom prst="ellipse">
            <a:avLst/>
          </a:prstGeom>
          <a:noFill/>
          <a:ln>
            <a:noFill/>
          </a:ln>
        </p:spPr>
      </p:sp>
      <p:sp>
        <p:nvSpPr>
          <p:cNvPr id="133" name="Google Shape;133;p19"/>
          <p:cNvSpPr/>
          <p:nvPr>
            <p:ph idx="7" type="pic"/>
          </p:nvPr>
        </p:nvSpPr>
        <p:spPr>
          <a:xfrm>
            <a:off x="7427857" y="2396357"/>
            <a:ext cx="1243500" cy="1243500"/>
          </a:xfrm>
          <a:prstGeom prst="ellipse">
            <a:avLst/>
          </a:prstGeom>
          <a:noFill/>
          <a:ln>
            <a:noFill/>
          </a:ln>
        </p:spPr>
      </p:sp>
      <p:sp>
        <p:nvSpPr>
          <p:cNvPr id="134" name="Google Shape;134;p19"/>
          <p:cNvSpPr txBox="1"/>
          <p:nvPr>
            <p:ph idx="1" type="body"/>
          </p:nvPr>
        </p:nvSpPr>
        <p:spPr>
          <a:xfrm>
            <a:off x="47520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35" name="Google Shape;135;p19"/>
          <p:cNvSpPr txBox="1"/>
          <p:nvPr>
            <p:ph idx="8" type="body"/>
          </p:nvPr>
        </p:nvSpPr>
        <p:spPr>
          <a:xfrm>
            <a:off x="186573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800"/>
              </a:spcBef>
              <a:spcAft>
                <a:spcPts val="800"/>
              </a:spcAft>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36" name="Google Shape;136;p19"/>
          <p:cNvSpPr txBox="1"/>
          <p:nvPr>
            <p:ph idx="9" type="body"/>
          </p:nvPr>
        </p:nvSpPr>
        <p:spPr>
          <a:xfrm>
            <a:off x="325626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37" name="Google Shape;137;p19"/>
          <p:cNvSpPr txBox="1"/>
          <p:nvPr>
            <p:ph idx="13" type="body"/>
          </p:nvPr>
        </p:nvSpPr>
        <p:spPr>
          <a:xfrm>
            <a:off x="464679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38" name="Google Shape;138;p19"/>
          <p:cNvSpPr txBox="1"/>
          <p:nvPr>
            <p:ph idx="14" type="body"/>
          </p:nvPr>
        </p:nvSpPr>
        <p:spPr>
          <a:xfrm>
            <a:off x="603732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39" name="Google Shape;139;p19"/>
          <p:cNvSpPr txBox="1"/>
          <p:nvPr>
            <p:ph idx="15" type="body"/>
          </p:nvPr>
        </p:nvSpPr>
        <p:spPr>
          <a:xfrm>
            <a:off x="742785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40" name="Google Shape;140;p19"/>
          <p:cNvSpPr txBox="1"/>
          <p:nvPr>
            <p:ph idx="16"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41" name="Google Shape;141;p19"/>
          <p:cNvSpPr txBox="1"/>
          <p:nvPr>
            <p:ph idx="17"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2">
  <p:cSld name="BLANK_1_1_1_1_1_1_1_1_1_1_1_2_1_1_1">
    <p:bg>
      <p:bgPr>
        <a:solidFill>
          <a:schemeClr val="lt2"/>
        </a:solidFill>
      </p:bgPr>
    </p:bg>
    <p:spTree>
      <p:nvGrpSpPr>
        <p:cNvPr id="142" name="Shape 142"/>
        <p:cNvGrpSpPr/>
        <p:nvPr/>
      </p:nvGrpSpPr>
      <p:grpSpPr>
        <a:xfrm>
          <a:off x="0" y="0"/>
          <a:ext cx="0" cy="0"/>
          <a:chOff x="0" y="0"/>
          <a:chExt cx="0" cy="0"/>
        </a:xfrm>
      </p:grpSpPr>
      <p:sp>
        <p:nvSpPr>
          <p:cNvPr id="143" name="Google Shape;143;p20"/>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44" name="Google Shape;144;p20"/>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45" name="Google Shape;145;p20"/>
          <p:cNvSpPr txBox="1"/>
          <p:nvPr>
            <p:ph idx="1" type="body"/>
          </p:nvPr>
        </p:nvSpPr>
        <p:spPr>
          <a:xfrm>
            <a:off x="282017"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46" name="Google Shape;146;p20"/>
          <p:cNvSpPr txBox="1"/>
          <p:nvPr>
            <p:ph idx="2" type="body"/>
          </p:nvPr>
        </p:nvSpPr>
        <p:spPr>
          <a:xfrm>
            <a:off x="1735443" y="2832891"/>
            <a:ext cx="1307700" cy="543900"/>
          </a:xfrm>
          <a:prstGeom prst="rect">
            <a:avLst/>
          </a:prstGeom>
        </p:spPr>
        <p:txBody>
          <a:bodyPr anchorCtr="0" anchor="t" bIns="0" lIns="0" spcFirstLastPara="1" rIns="0" wrap="square" tIns="0">
            <a:noAutofit/>
          </a:bodyPr>
          <a:lstStyle>
            <a:lvl1pPr indent="-292100" lvl="0" marL="4572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1pPr>
            <a:lvl2pPr indent="-292100" lvl="1" marL="9144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47" name="Google Shape;147;p20"/>
          <p:cNvSpPr txBox="1"/>
          <p:nvPr>
            <p:ph idx="3" type="body"/>
          </p:nvPr>
        </p:nvSpPr>
        <p:spPr>
          <a:xfrm>
            <a:off x="3188870"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48" name="Google Shape;148;p20"/>
          <p:cNvSpPr txBox="1"/>
          <p:nvPr>
            <p:ph idx="4" type="body"/>
          </p:nvPr>
        </p:nvSpPr>
        <p:spPr>
          <a:xfrm>
            <a:off x="4642297"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49" name="Google Shape;149;p20"/>
          <p:cNvSpPr txBox="1"/>
          <p:nvPr>
            <p:ph idx="5" type="body"/>
          </p:nvPr>
        </p:nvSpPr>
        <p:spPr>
          <a:xfrm>
            <a:off x="6095723"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50" name="Google Shape;150;p20"/>
          <p:cNvSpPr txBox="1"/>
          <p:nvPr>
            <p:ph idx="6" type="body"/>
          </p:nvPr>
        </p:nvSpPr>
        <p:spPr>
          <a:xfrm>
            <a:off x="7549150"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51" name="Google Shape;151;p20"/>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52" name="Google Shape;152;p20"/>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53" name="Google Shape;153;p20"/>
          <p:cNvSpPr/>
          <p:nvPr>
            <p:ph idx="9" type="pic"/>
          </p:nvPr>
        </p:nvSpPr>
        <p:spPr>
          <a:xfrm>
            <a:off x="282017" y="1446074"/>
            <a:ext cx="1307700" cy="1307700"/>
          </a:xfrm>
          <a:prstGeom prst="roundRect">
            <a:avLst>
              <a:gd fmla="val 16667" name="adj"/>
            </a:avLst>
          </a:prstGeom>
          <a:noFill/>
          <a:ln>
            <a:noFill/>
          </a:ln>
        </p:spPr>
      </p:sp>
      <p:sp>
        <p:nvSpPr>
          <p:cNvPr id="154" name="Google Shape;154;p20"/>
          <p:cNvSpPr/>
          <p:nvPr>
            <p:ph idx="13" type="pic"/>
          </p:nvPr>
        </p:nvSpPr>
        <p:spPr>
          <a:xfrm>
            <a:off x="1735443" y="1446074"/>
            <a:ext cx="1307700" cy="1307700"/>
          </a:xfrm>
          <a:prstGeom prst="roundRect">
            <a:avLst>
              <a:gd fmla="val 16667" name="adj"/>
            </a:avLst>
          </a:prstGeom>
          <a:noFill/>
          <a:ln>
            <a:noFill/>
          </a:ln>
        </p:spPr>
      </p:sp>
      <p:sp>
        <p:nvSpPr>
          <p:cNvPr id="155" name="Google Shape;155;p20"/>
          <p:cNvSpPr/>
          <p:nvPr>
            <p:ph idx="14" type="pic"/>
          </p:nvPr>
        </p:nvSpPr>
        <p:spPr>
          <a:xfrm>
            <a:off x="3188870" y="1446074"/>
            <a:ext cx="1307700" cy="1307700"/>
          </a:xfrm>
          <a:prstGeom prst="roundRect">
            <a:avLst>
              <a:gd fmla="val 16667" name="adj"/>
            </a:avLst>
          </a:prstGeom>
          <a:noFill/>
          <a:ln>
            <a:noFill/>
          </a:ln>
        </p:spPr>
      </p:sp>
      <p:sp>
        <p:nvSpPr>
          <p:cNvPr id="156" name="Google Shape;156;p20"/>
          <p:cNvSpPr/>
          <p:nvPr>
            <p:ph idx="15" type="pic"/>
          </p:nvPr>
        </p:nvSpPr>
        <p:spPr>
          <a:xfrm>
            <a:off x="4642297" y="1446074"/>
            <a:ext cx="1307700" cy="1307700"/>
          </a:xfrm>
          <a:prstGeom prst="roundRect">
            <a:avLst>
              <a:gd fmla="val 16667" name="adj"/>
            </a:avLst>
          </a:prstGeom>
          <a:noFill/>
          <a:ln>
            <a:noFill/>
          </a:ln>
        </p:spPr>
      </p:sp>
      <p:sp>
        <p:nvSpPr>
          <p:cNvPr id="157" name="Google Shape;157;p20"/>
          <p:cNvSpPr/>
          <p:nvPr>
            <p:ph idx="16" type="pic"/>
          </p:nvPr>
        </p:nvSpPr>
        <p:spPr>
          <a:xfrm>
            <a:off x="6095723" y="1446074"/>
            <a:ext cx="1307700" cy="1307700"/>
          </a:xfrm>
          <a:prstGeom prst="roundRect">
            <a:avLst>
              <a:gd fmla="val 16667" name="adj"/>
            </a:avLst>
          </a:prstGeom>
          <a:noFill/>
          <a:ln>
            <a:noFill/>
          </a:ln>
        </p:spPr>
      </p:sp>
      <p:sp>
        <p:nvSpPr>
          <p:cNvPr id="158" name="Google Shape;158;p20"/>
          <p:cNvSpPr/>
          <p:nvPr>
            <p:ph idx="17" type="pic"/>
          </p:nvPr>
        </p:nvSpPr>
        <p:spPr>
          <a:xfrm>
            <a:off x="7549150" y="1446074"/>
            <a:ext cx="1307700" cy="1307700"/>
          </a:xfrm>
          <a:prstGeom prst="roundRect">
            <a:avLst>
              <a:gd fmla="val 16667" name="adj"/>
            </a:avLst>
          </a:prstGeom>
          <a:noFill/>
          <a:ln>
            <a:noFill/>
          </a:ln>
        </p:spPr>
      </p:sp>
      <p:sp>
        <p:nvSpPr>
          <p:cNvPr id="159" name="Google Shape;159;p20"/>
          <p:cNvSpPr txBox="1"/>
          <p:nvPr>
            <p:ph idx="18" type="body"/>
          </p:nvPr>
        </p:nvSpPr>
        <p:spPr>
          <a:xfrm>
            <a:off x="279292"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60" name="Google Shape;160;p20"/>
          <p:cNvSpPr txBox="1"/>
          <p:nvPr>
            <p:ph idx="19" type="body"/>
          </p:nvPr>
        </p:nvSpPr>
        <p:spPr>
          <a:xfrm>
            <a:off x="1732718"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61" name="Google Shape;161;p20"/>
          <p:cNvSpPr txBox="1"/>
          <p:nvPr>
            <p:ph idx="20" type="body"/>
          </p:nvPr>
        </p:nvSpPr>
        <p:spPr>
          <a:xfrm>
            <a:off x="3186145"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62" name="Google Shape;162;p20"/>
          <p:cNvSpPr txBox="1"/>
          <p:nvPr>
            <p:ph idx="21" type="body"/>
          </p:nvPr>
        </p:nvSpPr>
        <p:spPr>
          <a:xfrm>
            <a:off x="4639572"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63" name="Google Shape;163;p20"/>
          <p:cNvSpPr txBox="1"/>
          <p:nvPr>
            <p:ph idx="22" type="body"/>
          </p:nvPr>
        </p:nvSpPr>
        <p:spPr>
          <a:xfrm>
            <a:off x="6092998"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64" name="Google Shape;164;p20"/>
          <p:cNvSpPr txBox="1"/>
          <p:nvPr>
            <p:ph idx="23" type="body"/>
          </p:nvPr>
        </p:nvSpPr>
        <p:spPr>
          <a:xfrm>
            <a:off x="7546425"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ement 1">
  <p:cSld name="CUSTOM_4_1">
    <p:bg>
      <p:bgPr>
        <a:blipFill>
          <a:blip r:embed="rId2">
            <a:alphaModFix/>
          </a:blip>
          <a:stretch>
            <a:fillRect/>
          </a:stretch>
        </a:blipFill>
      </p:bgPr>
    </p:bg>
    <p:spTree>
      <p:nvGrpSpPr>
        <p:cNvPr id="165" name="Shape 165"/>
        <p:cNvGrpSpPr/>
        <p:nvPr/>
      </p:nvGrpSpPr>
      <p:grpSpPr>
        <a:xfrm>
          <a:off x="0" y="0"/>
          <a:ext cx="0" cy="0"/>
          <a:chOff x="0" y="0"/>
          <a:chExt cx="0" cy="0"/>
        </a:xfrm>
      </p:grpSpPr>
      <p:sp>
        <p:nvSpPr>
          <p:cNvPr id="166" name="Google Shape;166;p21"/>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67" name="Google Shape;167;p21"/>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68" name="Google Shape;168;p21"/>
          <p:cNvSpPr txBox="1"/>
          <p:nvPr>
            <p:ph idx="3" type="body"/>
          </p:nvPr>
        </p:nvSpPr>
        <p:spPr>
          <a:xfrm>
            <a:off x="360300" y="2181900"/>
            <a:ext cx="8496600" cy="2486700"/>
          </a:xfrm>
          <a:prstGeom prst="rect">
            <a:avLst/>
          </a:prstGeom>
        </p:spPr>
        <p:txBody>
          <a:bodyPr anchorCtr="0" anchor="b" bIns="0" lIns="0" spcFirstLastPara="1" rIns="0" wrap="square" tIns="0">
            <a:noAutofit/>
          </a:bodyPr>
          <a:lstStyle>
            <a:lvl1pPr indent="-228600" lvl="0" marL="457200">
              <a:lnSpc>
                <a:spcPct val="85000"/>
              </a:lnSpc>
              <a:spcBef>
                <a:spcPts val="0"/>
              </a:spcBef>
              <a:spcAft>
                <a:spcPts val="0"/>
              </a:spcAft>
              <a:buNone/>
              <a:defRPr sz="3600"/>
            </a:lvl1pPr>
            <a:lvl2pPr indent="-228600" lvl="1" marL="914400">
              <a:lnSpc>
                <a:spcPct val="85000"/>
              </a:lnSpc>
              <a:spcBef>
                <a:spcPts val="0"/>
              </a:spcBef>
              <a:spcAft>
                <a:spcPts val="0"/>
              </a:spcAft>
              <a:buNone/>
              <a:defRPr sz="3600"/>
            </a:lvl2pPr>
            <a:lvl3pPr indent="-228600" lvl="2" marL="1371600">
              <a:lnSpc>
                <a:spcPct val="85000"/>
              </a:lnSpc>
              <a:spcBef>
                <a:spcPts val="0"/>
              </a:spcBef>
              <a:spcAft>
                <a:spcPts val="0"/>
              </a:spcAft>
              <a:buNone/>
              <a:defRPr sz="3600"/>
            </a:lvl3pPr>
            <a:lvl4pPr indent="-228600" lvl="3" marL="1828800">
              <a:lnSpc>
                <a:spcPct val="85000"/>
              </a:lnSpc>
              <a:spcBef>
                <a:spcPts val="0"/>
              </a:spcBef>
              <a:spcAft>
                <a:spcPts val="0"/>
              </a:spcAft>
              <a:buNone/>
              <a:defRPr sz="3600"/>
            </a:lvl4pPr>
            <a:lvl5pPr indent="-228600" lvl="4" marL="2286000">
              <a:lnSpc>
                <a:spcPct val="85000"/>
              </a:lnSpc>
              <a:spcBef>
                <a:spcPts val="0"/>
              </a:spcBef>
              <a:spcAft>
                <a:spcPts val="0"/>
              </a:spcAft>
              <a:buNone/>
              <a:defRPr sz="3600"/>
            </a:lvl5pPr>
            <a:lvl6pPr indent="-228600" lvl="5" marL="2743200">
              <a:lnSpc>
                <a:spcPct val="85000"/>
              </a:lnSpc>
              <a:spcBef>
                <a:spcPts val="0"/>
              </a:spcBef>
              <a:spcAft>
                <a:spcPts val="0"/>
              </a:spcAft>
              <a:buNone/>
              <a:defRPr sz="3600"/>
            </a:lvl6pPr>
            <a:lvl7pPr indent="-228600" lvl="6" marL="3200400">
              <a:lnSpc>
                <a:spcPct val="85000"/>
              </a:lnSpc>
              <a:spcBef>
                <a:spcPts val="0"/>
              </a:spcBef>
              <a:spcAft>
                <a:spcPts val="0"/>
              </a:spcAft>
              <a:buNone/>
              <a:defRPr sz="3600"/>
            </a:lvl7pPr>
            <a:lvl8pPr indent="-228600" lvl="7" marL="3657600">
              <a:lnSpc>
                <a:spcPct val="85000"/>
              </a:lnSpc>
              <a:spcBef>
                <a:spcPts val="0"/>
              </a:spcBef>
              <a:spcAft>
                <a:spcPts val="0"/>
              </a:spcAft>
              <a:buNone/>
              <a:defRPr sz="3600"/>
            </a:lvl8pPr>
            <a:lvl9pPr indent="-228600" lvl="8" marL="4114800">
              <a:lnSpc>
                <a:spcPct val="85000"/>
              </a:lnSpc>
              <a:spcBef>
                <a:spcPts val="0"/>
              </a:spcBef>
              <a:spcAft>
                <a:spcPts val="0"/>
              </a:spcAft>
              <a:buNone/>
              <a:defRPr sz="3600"/>
            </a:lvl9pPr>
          </a:lstStyle>
          <a:p/>
        </p:txBody>
      </p:sp>
      <p:sp>
        <p:nvSpPr>
          <p:cNvPr id="169" name="Google Shape;169;p2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BLANK_1_1_1_2">
    <p:bg>
      <p:bgPr>
        <a:blipFill>
          <a:blip r:embed="rId2">
            <a:alphaModFix/>
          </a:blip>
          <a:stretch>
            <a:fillRect/>
          </a:stretch>
        </a:blipFill>
      </p:bgPr>
    </p:bg>
    <p:spTree>
      <p:nvGrpSpPr>
        <p:cNvPr id="170" name="Shape 170"/>
        <p:cNvGrpSpPr/>
        <p:nvPr/>
      </p:nvGrpSpPr>
      <p:grpSpPr>
        <a:xfrm>
          <a:off x="0" y="0"/>
          <a:ext cx="0" cy="0"/>
          <a:chOff x="0" y="0"/>
          <a:chExt cx="0" cy="0"/>
        </a:xfrm>
      </p:grpSpPr>
      <p:sp>
        <p:nvSpPr>
          <p:cNvPr id="171" name="Google Shape;171;p22"/>
          <p:cNvSpPr txBox="1"/>
          <p:nvPr>
            <p:ph type="title"/>
          </p:nvPr>
        </p:nvSpPr>
        <p:spPr>
          <a:xfrm>
            <a:off x="284700" y="474750"/>
            <a:ext cx="4227300" cy="965400"/>
          </a:xfrm>
          <a:prstGeom prst="rect">
            <a:avLst/>
          </a:prstGeom>
        </p:spPr>
        <p:txBody>
          <a:bodyPr anchorCtr="0" anchor="b" bIns="0" lIns="0" spcFirstLastPara="1" rIns="91425" wrap="square" tIns="0">
            <a:no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72" name="Google Shape;172;p22"/>
          <p:cNvSpPr/>
          <p:nvPr>
            <p:ph idx="2" type="pic"/>
          </p:nvPr>
        </p:nvSpPr>
        <p:spPr>
          <a:xfrm>
            <a:off x="4629600" y="474750"/>
            <a:ext cx="4227300" cy="4194000"/>
          </a:xfrm>
          <a:prstGeom prst="roundRect">
            <a:avLst>
              <a:gd fmla="val 5294" name="adj"/>
            </a:avLst>
          </a:prstGeom>
          <a:noFill/>
          <a:ln>
            <a:noFill/>
          </a:ln>
        </p:spPr>
      </p:sp>
      <p:sp>
        <p:nvSpPr>
          <p:cNvPr id="173" name="Google Shape;173;p22"/>
          <p:cNvSpPr txBox="1"/>
          <p:nvPr>
            <p:ph idx="1" type="body"/>
          </p:nvPr>
        </p:nvSpPr>
        <p:spPr>
          <a:xfrm>
            <a:off x="284700" y="3065325"/>
            <a:ext cx="2772600" cy="1603200"/>
          </a:xfrm>
          <a:prstGeom prst="rect">
            <a:avLst/>
          </a:prstGeom>
        </p:spPr>
        <p:txBody>
          <a:bodyPr anchorCtr="0" anchor="b" bIns="0" lIns="0" spcFirstLastPara="1" rIns="0" wrap="square" tIns="0">
            <a:noAutofit/>
          </a:bodyPr>
          <a:lstStyle>
            <a:lvl1pPr indent="-304800" lvl="0" marL="457200">
              <a:spcBef>
                <a:spcPts val="0"/>
              </a:spcBef>
              <a:spcAft>
                <a:spcPts val="0"/>
              </a:spcAft>
              <a:buClr>
                <a:schemeClr val="lt1"/>
              </a:buClr>
              <a:buSzPts val="1200"/>
              <a:buChar char="●"/>
              <a:defRPr sz="1200"/>
            </a:lvl1pPr>
            <a:lvl2pPr indent="-304800" lvl="1" marL="914400">
              <a:spcBef>
                <a:spcPts val="800"/>
              </a:spcBef>
              <a:spcAft>
                <a:spcPts val="0"/>
              </a:spcAft>
              <a:buClr>
                <a:schemeClr val="lt1"/>
              </a:buClr>
              <a:buSzPts val="1200"/>
              <a:buChar char="○"/>
              <a:defRPr sz="1200"/>
            </a:lvl2pPr>
            <a:lvl3pPr indent="-304800" lvl="2" marL="1371600">
              <a:spcBef>
                <a:spcPts val="800"/>
              </a:spcBef>
              <a:spcAft>
                <a:spcPts val="0"/>
              </a:spcAft>
              <a:buClr>
                <a:schemeClr val="lt1"/>
              </a:buClr>
              <a:buSzPts val="1200"/>
              <a:buChar char="■"/>
              <a:defRPr sz="1200"/>
            </a:lvl3pPr>
            <a:lvl4pPr indent="-304800" lvl="3" marL="1828800">
              <a:spcBef>
                <a:spcPts val="800"/>
              </a:spcBef>
              <a:spcAft>
                <a:spcPts val="0"/>
              </a:spcAft>
              <a:buClr>
                <a:schemeClr val="lt1"/>
              </a:buClr>
              <a:buSzPts val="1200"/>
              <a:buChar char="●"/>
              <a:defRPr sz="1200"/>
            </a:lvl4pPr>
            <a:lvl5pPr indent="-304800" lvl="4" marL="2286000">
              <a:spcBef>
                <a:spcPts val="800"/>
              </a:spcBef>
              <a:spcAft>
                <a:spcPts val="0"/>
              </a:spcAft>
              <a:buClr>
                <a:schemeClr val="lt1"/>
              </a:buClr>
              <a:buSzPts val="1200"/>
              <a:buChar char="○"/>
              <a:defRPr sz="1200"/>
            </a:lvl5pPr>
            <a:lvl6pPr indent="-304800" lvl="5" marL="2743200">
              <a:spcBef>
                <a:spcPts val="800"/>
              </a:spcBef>
              <a:spcAft>
                <a:spcPts val="0"/>
              </a:spcAft>
              <a:buClr>
                <a:schemeClr val="lt1"/>
              </a:buClr>
              <a:buSzPts val="1200"/>
              <a:buChar char="■"/>
              <a:defRPr sz="1200"/>
            </a:lvl6pPr>
            <a:lvl7pPr indent="-304800" lvl="6" marL="3200400">
              <a:spcBef>
                <a:spcPts val="800"/>
              </a:spcBef>
              <a:spcAft>
                <a:spcPts val="0"/>
              </a:spcAft>
              <a:buClr>
                <a:schemeClr val="lt1"/>
              </a:buClr>
              <a:buSzPts val="1200"/>
              <a:buChar char="●"/>
              <a:defRPr sz="1200"/>
            </a:lvl7pPr>
            <a:lvl8pPr indent="-304800" lvl="7" marL="3657600">
              <a:spcBef>
                <a:spcPts val="800"/>
              </a:spcBef>
              <a:spcAft>
                <a:spcPts val="0"/>
              </a:spcAft>
              <a:buClr>
                <a:schemeClr val="lt1"/>
              </a:buClr>
              <a:buSzPts val="1200"/>
              <a:buChar char="○"/>
              <a:defRPr sz="1200"/>
            </a:lvl8pPr>
            <a:lvl9pPr indent="-304800" lvl="8" marL="4114800">
              <a:spcBef>
                <a:spcPts val="800"/>
              </a:spcBef>
              <a:spcAft>
                <a:spcPts val="800"/>
              </a:spcAft>
              <a:buClr>
                <a:schemeClr val="lt1"/>
              </a:buClr>
              <a:buSzPts val="1200"/>
              <a:buChar char="■"/>
              <a:defRPr sz="1200"/>
            </a:lvl9pPr>
          </a:lstStyle>
          <a:p/>
        </p:txBody>
      </p:sp>
      <p:sp>
        <p:nvSpPr>
          <p:cNvPr id="174" name="Google Shape;174;p22"/>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75" name="Google Shape;175;p22"/>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76" name="Google Shape;176;p2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2">
  <p:cSld name="BLANK_1_1_1_2_3_1">
    <p:bg>
      <p:bgPr>
        <a:blipFill>
          <a:blip r:embed="rId2">
            <a:alphaModFix/>
          </a:blip>
          <a:stretch>
            <a:fillRect/>
          </a:stretch>
        </a:blipFill>
      </p:bgPr>
    </p:bg>
    <p:spTree>
      <p:nvGrpSpPr>
        <p:cNvPr id="177" name="Shape 177"/>
        <p:cNvGrpSpPr/>
        <p:nvPr/>
      </p:nvGrpSpPr>
      <p:grpSpPr>
        <a:xfrm>
          <a:off x="0" y="0"/>
          <a:ext cx="0" cy="0"/>
          <a:chOff x="0" y="0"/>
          <a:chExt cx="0" cy="0"/>
        </a:xfrm>
      </p:grpSpPr>
      <p:sp>
        <p:nvSpPr>
          <p:cNvPr id="178" name="Google Shape;178;p23"/>
          <p:cNvSpPr/>
          <p:nvPr>
            <p:ph idx="2" type="pic"/>
          </p:nvPr>
        </p:nvSpPr>
        <p:spPr>
          <a:xfrm>
            <a:off x="4629600" y="474750"/>
            <a:ext cx="4227300" cy="4194000"/>
          </a:xfrm>
          <a:prstGeom prst="roundRect">
            <a:avLst>
              <a:gd fmla="val 10510" name="adj"/>
            </a:avLst>
          </a:prstGeom>
          <a:noFill/>
          <a:ln>
            <a:noFill/>
          </a:ln>
        </p:spPr>
      </p:sp>
      <p:sp>
        <p:nvSpPr>
          <p:cNvPr id="179" name="Google Shape;179;p23"/>
          <p:cNvSpPr txBox="1"/>
          <p:nvPr>
            <p:ph idx="1" type="body"/>
          </p:nvPr>
        </p:nvSpPr>
        <p:spPr>
          <a:xfrm>
            <a:off x="284700" y="1440225"/>
            <a:ext cx="2772600" cy="1603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80" name="Google Shape;180;p23"/>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1" name="Google Shape;181;p23"/>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2" name="Google Shape;182;p2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83" name="Google Shape;183;p23"/>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3">
  <p:cSld name="BLANK_1_1_1_2_3_1_1">
    <p:spTree>
      <p:nvGrpSpPr>
        <p:cNvPr id="184" name="Shape 184"/>
        <p:cNvGrpSpPr/>
        <p:nvPr/>
      </p:nvGrpSpPr>
      <p:grpSpPr>
        <a:xfrm>
          <a:off x="0" y="0"/>
          <a:ext cx="0" cy="0"/>
          <a:chOff x="0" y="0"/>
          <a:chExt cx="0" cy="0"/>
        </a:xfrm>
      </p:grpSpPr>
      <p:sp>
        <p:nvSpPr>
          <p:cNvPr id="185" name="Google Shape;185;p24"/>
          <p:cNvSpPr/>
          <p:nvPr>
            <p:ph idx="2" type="pic"/>
          </p:nvPr>
        </p:nvSpPr>
        <p:spPr>
          <a:xfrm>
            <a:off x="4629600" y="474750"/>
            <a:ext cx="4227300" cy="4194000"/>
          </a:xfrm>
          <a:prstGeom prst="roundRect">
            <a:avLst>
              <a:gd fmla="val 10640" name="adj"/>
            </a:avLst>
          </a:prstGeom>
          <a:noFill/>
          <a:ln>
            <a:noFill/>
          </a:ln>
        </p:spPr>
      </p:sp>
      <p:sp>
        <p:nvSpPr>
          <p:cNvPr id="186" name="Google Shape;186;p2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7" name="Google Shape;187;p24"/>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8" name="Google Shape;188;p2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89" name="Google Shape;189;p24"/>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90" name="Google Shape;190;p24"/>
          <p:cNvSpPr txBox="1"/>
          <p:nvPr>
            <p:ph idx="4" type="body"/>
          </p:nvPr>
        </p:nvSpPr>
        <p:spPr>
          <a:xfrm>
            <a:off x="284700" y="1440225"/>
            <a:ext cx="2772600" cy="1603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4">
  <p:cSld name="BLANK_1_1_1_2_2">
    <p:bg>
      <p:bgPr>
        <a:blipFill>
          <a:blip r:embed="rId2">
            <a:alphaModFix/>
          </a:blip>
          <a:stretch>
            <a:fillRect/>
          </a:stretch>
        </a:blipFill>
      </p:bgPr>
    </p:bg>
    <p:spTree>
      <p:nvGrpSpPr>
        <p:cNvPr id="191" name="Shape 191"/>
        <p:cNvGrpSpPr/>
        <p:nvPr/>
      </p:nvGrpSpPr>
      <p:grpSpPr>
        <a:xfrm>
          <a:off x="0" y="0"/>
          <a:ext cx="0" cy="0"/>
          <a:chOff x="0" y="0"/>
          <a:chExt cx="0" cy="0"/>
        </a:xfrm>
      </p:grpSpPr>
      <p:sp>
        <p:nvSpPr>
          <p:cNvPr id="192" name="Google Shape;192;p25"/>
          <p:cNvSpPr/>
          <p:nvPr/>
        </p:nvSpPr>
        <p:spPr>
          <a:xfrm>
            <a:off x="284700" y="2630400"/>
            <a:ext cx="8572200" cy="2038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193" name="Google Shape;193;p25"/>
          <p:cNvSpPr/>
          <p:nvPr/>
        </p:nvSpPr>
        <p:spPr>
          <a:xfrm>
            <a:off x="463993" y="2779498"/>
            <a:ext cx="1783200" cy="1783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194" name="Google Shape;194;p25"/>
          <p:cNvSpPr/>
          <p:nvPr>
            <p:ph idx="2" type="pic"/>
          </p:nvPr>
        </p:nvSpPr>
        <p:spPr>
          <a:xfrm>
            <a:off x="446675" y="2758375"/>
            <a:ext cx="1783200" cy="1783200"/>
          </a:xfrm>
          <a:prstGeom prst="ellipse">
            <a:avLst/>
          </a:prstGeom>
          <a:noFill/>
          <a:ln>
            <a:noFill/>
          </a:ln>
        </p:spPr>
      </p:sp>
      <p:sp>
        <p:nvSpPr>
          <p:cNvPr id="195" name="Google Shape;195;p25"/>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a:buNone/>
              <a:defRPr sz="1000">
                <a:solidFill>
                  <a:schemeClr val="accent5"/>
                </a:solidFill>
              </a:defRPr>
            </a:lvl2pPr>
            <a:lvl3pPr lvl="2">
              <a:spcBef>
                <a:spcPts val="0"/>
              </a:spcBef>
              <a:spcAft>
                <a:spcPts val="0"/>
              </a:spcAft>
              <a:buClr>
                <a:schemeClr val="accent5"/>
              </a:buClr>
              <a:buSzPts val="1000"/>
              <a:buFont typeface="Instrument Sans"/>
              <a:buNone/>
              <a:defRPr sz="1000">
                <a:solidFill>
                  <a:schemeClr val="accent5"/>
                </a:solidFill>
              </a:defRPr>
            </a:lvl3pPr>
            <a:lvl4pPr lvl="3">
              <a:spcBef>
                <a:spcPts val="0"/>
              </a:spcBef>
              <a:spcAft>
                <a:spcPts val="0"/>
              </a:spcAft>
              <a:buClr>
                <a:schemeClr val="accent5"/>
              </a:buClr>
              <a:buSzPts val="1000"/>
              <a:buFont typeface="Instrument Sans"/>
              <a:buNone/>
              <a:defRPr sz="1000">
                <a:solidFill>
                  <a:schemeClr val="accent5"/>
                </a:solidFill>
              </a:defRPr>
            </a:lvl4pPr>
            <a:lvl5pPr lvl="4">
              <a:spcBef>
                <a:spcPts val="0"/>
              </a:spcBef>
              <a:spcAft>
                <a:spcPts val="0"/>
              </a:spcAft>
              <a:buClr>
                <a:schemeClr val="accent5"/>
              </a:buClr>
              <a:buSzPts val="1000"/>
              <a:buFont typeface="Instrument Sans"/>
              <a:buNone/>
              <a:defRPr sz="1000">
                <a:solidFill>
                  <a:schemeClr val="accent5"/>
                </a:solidFill>
              </a:defRPr>
            </a:lvl5pPr>
            <a:lvl6pPr lvl="5">
              <a:spcBef>
                <a:spcPts val="0"/>
              </a:spcBef>
              <a:spcAft>
                <a:spcPts val="0"/>
              </a:spcAft>
              <a:buClr>
                <a:schemeClr val="accent5"/>
              </a:buClr>
              <a:buSzPts val="1000"/>
              <a:buFont typeface="Instrument Sans"/>
              <a:buNone/>
              <a:defRPr sz="1000">
                <a:solidFill>
                  <a:schemeClr val="accent5"/>
                </a:solidFill>
              </a:defRPr>
            </a:lvl6pPr>
            <a:lvl7pPr lvl="6">
              <a:spcBef>
                <a:spcPts val="0"/>
              </a:spcBef>
              <a:spcAft>
                <a:spcPts val="0"/>
              </a:spcAft>
              <a:buClr>
                <a:schemeClr val="accent5"/>
              </a:buClr>
              <a:buSzPts val="1000"/>
              <a:buFont typeface="Instrument Sans"/>
              <a:buNone/>
              <a:defRPr sz="1000">
                <a:solidFill>
                  <a:schemeClr val="accent5"/>
                </a:solidFill>
              </a:defRPr>
            </a:lvl7pPr>
            <a:lvl8pPr lvl="7">
              <a:spcBef>
                <a:spcPts val="0"/>
              </a:spcBef>
              <a:spcAft>
                <a:spcPts val="0"/>
              </a:spcAft>
              <a:buClr>
                <a:schemeClr val="accent5"/>
              </a:buClr>
              <a:buSzPts val="1000"/>
              <a:buFont typeface="Instrument Sans"/>
              <a:buNone/>
              <a:defRPr sz="1000">
                <a:solidFill>
                  <a:schemeClr val="accent5"/>
                </a:solidFill>
              </a:defRPr>
            </a:lvl8pPr>
            <a:lvl9pPr lvl="8">
              <a:spcBef>
                <a:spcPts val="0"/>
              </a:spcBef>
              <a:spcAft>
                <a:spcPts val="0"/>
              </a:spcAft>
              <a:buClr>
                <a:schemeClr val="accent5"/>
              </a:buClr>
              <a:buSzPts val="1000"/>
              <a:buFont typeface="Instrument Sans"/>
              <a:buNone/>
              <a:defRPr sz="1000">
                <a:solidFill>
                  <a:schemeClr val="accent5"/>
                </a:solidFill>
              </a:defRPr>
            </a:lvl9pPr>
          </a:lstStyle>
          <a:p/>
        </p:txBody>
      </p:sp>
      <p:sp>
        <p:nvSpPr>
          <p:cNvPr id="196" name="Google Shape;196;p25"/>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a:buNone/>
              <a:defRPr sz="1000">
                <a:solidFill>
                  <a:schemeClr val="accent5"/>
                </a:solidFill>
              </a:defRPr>
            </a:lvl2pPr>
            <a:lvl3pPr lvl="2" algn="r">
              <a:spcBef>
                <a:spcPts val="0"/>
              </a:spcBef>
              <a:spcAft>
                <a:spcPts val="0"/>
              </a:spcAft>
              <a:buClr>
                <a:schemeClr val="accent5"/>
              </a:buClr>
              <a:buSzPts val="1000"/>
              <a:buFont typeface="Instrument Sans"/>
              <a:buNone/>
              <a:defRPr sz="1000">
                <a:solidFill>
                  <a:schemeClr val="accent5"/>
                </a:solidFill>
              </a:defRPr>
            </a:lvl3pPr>
            <a:lvl4pPr lvl="3" algn="r">
              <a:spcBef>
                <a:spcPts val="0"/>
              </a:spcBef>
              <a:spcAft>
                <a:spcPts val="0"/>
              </a:spcAft>
              <a:buClr>
                <a:schemeClr val="accent5"/>
              </a:buClr>
              <a:buSzPts val="1000"/>
              <a:buFont typeface="Instrument Sans"/>
              <a:buNone/>
              <a:defRPr sz="1000">
                <a:solidFill>
                  <a:schemeClr val="accent5"/>
                </a:solidFill>
              </a:defRPr>
            </a:lvl4pPr>
            <a:lvl5pPr lvl="4" algn="r">
              <a:spcBef>
                <a:spcPts val="0"/>
              </a:spcBef>
              <a:spcAft>
                <a:spcPts val="0"/>
              </a:spcAft>
              <a:buClr>
                <a:schemeClr val="accent5"/>
              </a:buClr>
              <a:buSzPts val="1000"/>
              <a:buFont typeface="Instrument Sans"/>
              <a:buNone/>
              <a:defRPr sz="1000">
                <a:solidFill>
                  <a:schemeClr val="accent5"/>
                </a:solidFill>
              </a:defRPr>
            </a:lvl5pPr>
            <a:lvl6pPr lvl="5" algn="r">
              <a:spcBef>
                <a:spcPts val="0"/>
              </a:spcBef>
              <a:spcAft>
                <a:spcPts val="0"/>
              </a:spcAft>
              <a:buClr>
                <a:schemeClr val="accent5"/>
              </a:buClr>
              <a:buSzPts val="1000"/>
              <a:buFont typeface="Instrument Sans"/>
              <a:buNone/>
              <a:defRPr sz="1000">
                <a:solidFill>
                  <a:schemeClr val="accent5"/>
                </a:solidFill>
              </a:defRPr>
            </a:lvl6pPr>
            <a:lvl7pPr lvl="6" algn="r">
              <a:spcBef>
                <a:spcPts val="0"/>
              </a:spcBef>
              <a:spcAft>
                <a:spcPts val="0"/>
              </a:spcAft>
              <a:buClr>
                <a:schemeClr val="accent5"/>
              </a:buClr>
              <a:buSzPts val="1000"/>
              <a:buFont typeface="Instrument Sans"/>
              <a:buNone/>
              <a:defRPr sz="1000">
                <a:solidFill>
                  <a:schemeClr val="accent5"/>
                </a:solidFill>
              </a:defRPr>
            </a:lvl7pPr>
            <a:lvl8pPr lvl="7" algn="r">
              <a:spcBef>
                <a:spcPts val="0"/>
              </a:spcBef>
              <a:spcAft>
                <a:spcPts val="0"/>
              </a:spcAft>
              <a:buClr>
                <a:schemeClr val="accent5"/>
              </a:buClr>
              <a:buSzPts val="1000"/>
              <a:buFont typeface="Instrument Sans"/>
              <a:buNone/>
              <a:defRPr sz="1000">
                <a:solidFill>
                  <a:schemeClr val="accent5"/>
                </a:solidFill>
              </a:defRPr>
            </a:lvl8pPr>
            <a:lvl9pPr lvl="8" algn="r">
              <a:spcBef>
                <a:spcPts val="0"/>
              </a:spcBef>
              <a:spcAft>
                <a:spcPts val="0"/>
              </a:spcAft>
              <a:buClr>
                <a:schemeClr val="accent5"/>
              </a:buClr>
              <a:buSzPts val="1000"/>
              <a:buFont typeface="Instrument Sans"/>
              <a:buNone/>
              <a:defRPr sz="1000">
                <a:solidFill>
                  <a:schemeClr val="accent5"/>
                </a:solidFill>
              </a:defRPr>
            </a:lvl9pPr>
          </a:lstStyle>
          <a:p/>
        </p:txBody>
      </p:sp>
      <p:sp>
        <p:nvSpPr>
          <p:cNvPr id="197" name="Google Shape;197;p25"/>
          <p:cNvSpPr txBox="1"/>
          <p:nvPr>
            <p:ph type="title"/>
          </p:nvPr>
        </p:nvSpPr>
        <p:spPr>
          <a:xfrm>
            <a:off x="284700" y="474750"/>
            <a:ext cx="4227300" cy="498600"/>
          </a:xfrm>
          <a:prstGeom prst="rect">
            <a:avLst/>
          </a:prstGeom>
        </p:spPr>
        <p:txBody>
          <a:bodyPr anchorCtr="0" anchor="b" bIns="0" lIns="0" spcFirstLastPara="1" rIns="91425" wrap="square" tIns="0">
            <a:noAutofit/>
          </a:bodyPr>
          <a:lstStyle>
            <a:lvl1pPr lvl="0">
              <a:lnSpc>
                <a:spcPct val="85000"/>
              </a:lnSpc>
              <a:spcBef>
                <a:spcPts val="0"/>
              </a:spcBef>
              <a:spcAft>
                <a:spcPts val="0"/>
              </a:spcAft>
              <a:buNone/>
              <a:defRPr sz="2400">
                <a:latin typeface="Instrument Sans"/>
                <a:ea typeface="Instrument Sans"/>
                <a:cs typeface="Instrument Sans"/>
                <a:sym typeface="Instrument Sans"/>
              </a:defRPr>
            </a:lvl1pPr>
            <a:lvl2pPr lvl="1">
              <a:lnSpc>
                <a:spcPct val="115000"/>
              </a:lnSpc>
              <a:spcBef>
                <a:spcPts val="0"/>
              </a:spcBef>
              <a:spcAft>
                <a:spcPts val="0"/>
              </a:spcAft>
              <a:buNone/>
              <a:defRPr sz="2400">
                <a:latin typeface="Instrument Sans"/>
                <a:ea typeface="Instrument Sans"/>
                <a:cs typeface="Instrument Sans"/>
                <a:sym typeface="Instrument Sans"/>
              </a:defRPr>
            </a:lvl2pPr>
            <a:lvl3pPr lvl="2">
              <a:lnSpc>
                <a:spcPct val="115000"/>
              </a:lnSpc>
              <a:spcBef>
                <a:spcPts val="0"/>
              </a:spcBef>
              <a:spcAft>
                <a:spcPts val="0"/>
              </a:spcAft>
              <a:buNone/>
              <a:defRPr sz="2400">
                <a:latin typeface="Instrument Sans"/>
                <a:ea typeface="Instrument Sans"/>
                <a:cs typeface="Instrument Sans"/>
                <a:sym typeface="Instrument Sans"/>
              </a:defRPr>
            </a:lvl3pPr>
            <a:lvl4pPr lvl="3">
              <a:lnSpc>
                <a:spcPct val="115000"/>
              </a:lnSpc>
              <a:spcBef>
                <a:spcPts val="0"/>
              </a:spcBef>
              <a:spcAft>
                <a:spcPts val="0"/>
              </a:spcAft>
              <a:buNone/>
              <a:defRPr sz="2400">
                <a:latin typeface="Instrument Sans"/>
                <a:ea typeface="Instrument Sans"/>
                <a:cs typeface="Instrument Sans"/>
                <a:sym typeface="Instrument Sans"/>
              </a:defRPr>
            </a:lvl4pPr>
            <a:lvl5pPr lvl="4">
              <a:lnSpc>
                <a:spcPct val="115000"/>
              </a:lnSpc>
              <a:spcBef>
                <a:spcPts val="0"/>
              </a:spcBef>
              <a:spcAft>
                <a:spcPts val="0"/>
              </a:spcAft>
              <a:buNone/>
              <a:defRPr sz="2400">
                <a:latin typeface="Instrument Sans"/>
                <a:ea typeface="Instrument Sans"/>
                <a:cs typeface="Instrument Sans"/>
                <a:sym typeface="Instrument Sans"/>
              </a:defRPr>
            </a:lvl5pPr>
            <a:lvl6pPr lvl="5">
              <a:lnSpc>
                <a:spcPct val="115000"/>
              </a:lnSpc>
              <a:spcBef>
                <a:spcPts val="0"/>
              </a:spcBef>
              <a:spcAft>
                <a:spcPts val="0"/>
              </a:spcAft>
              <a:buNone/>
              <a:defRPr sz="2400">
                <a:latin typeface="Instrument Sans"/>
                <a:ea typeface="Instrument Sans"/>
                <a:cs typeface="Instrument Sans"/>
                <a:sym typeface="Instrument Sans"/>
              </a:defRPr>
            </a:lvl6pPr>
            <a:lvl7pPr lvl="6">
              <a:lnSpc>
                <a:spcPct val="115000"/>
              </a:lnSpc>
              <a:spcBef>
                <a:spcPts val="0"/>
              </a:spcBef>
              <a:spcAft>
                <a:spcPts val="0"/>
              </a:spcAft>
              <a:buNone/>
              <a:defRPr sz="2400">
                <a:latin typeface="Instrument Sans"/>
                <a:ea typeface="Instrument Sans"/>
                <a:cs typeface="Instrument Sans"/>
                <a:sym typeface="Instrument Sans"/>
              </a:defRPr>
            </a:lvl7pPr>
            <a:lvl8pPr lvl="7">
              <a:lnSpc>
                <a:spcPct val="115000"/>
              </a:lnSpc>
              <a:spcBef>
                <a:spcPts val="0"/>
              </a:spcBef>
              <a:spcAft>
                <a:spcPts val="0"/>
              </a:spcAft>
              <a:buNone/>
              <a:defRPr sz="2400">
                <a:latin typeface="Instrument Sans"/>
                <a:ea typeface="Instrument Sans"/>
                <a:cs typeface="Instrument Sans"/>
                <a:sym typeface="Instrument Sans"/>
              </a:defRPr>
            </a:lvl8pPr>
            <a:lvl9pPr lvl="8">
              <a:lnSpc>
                <a:spcPct val="115000"/>
              </a:lnSpc>
              <a:spcBef>
                <a:spcPts val="0"/>
              </a:spcBef>
              <a:spcAft>
                <a:spcPts val="0"/>
              </a:spcAft>
              <a:buNone/>
              <a:defRPr sz="2400">
                <a:latin typeface="Instrument Sans"/>
                <a:ea typeface="Instrument Sans"/>
                <a:cs typeface="Instrument Sans"/>
                <a:sym typeface="Instrument Sans"/>
              </a:defRPr>
            </a:lvl9pPr>
          </a:lstStyle>
          <a:p/>
        </p:txBody>
      </p:sp>
      <p:sp>
        <p:nvSpPr>
          <p:cNvPr id="198" name="Google Shape;198;p25"/>
          <p:cNvSpPr txBox="1"/>
          <p:nvPr>
            <p:ph idx="4" type="body"/>
          </p:nvPr>
        </p:nvSpPr>
        <p:spPr>
          <a:xfrm>
            <a:off x="284700" y="1208750"/>
            <a:ext cx="4227300" cy="907200"/>
          </a:xfrm>
          <a:prstGeom prst="rect">
            <a:avLst/>
          </a:prstGeom>
        </p:spPr>
        <p:txBody>
          <a:bodyPr anchorCtr="0" anchor="t" bIns="0" lIns="0" spcFirstLastPara="1" rIns="0" wrap="square" tIns="0">
            <a:noAutofit/>
          </a:bodyPr>
          <a:lstStyle>
            <a:lvl1pPr indent="-304800" lvl="0" marL="457200">
              <a:lnSpc>
                <a:spcPct val="100000"/>
              </a:lnSpc>
              <a:spcBef>
                <a:spcPts val="0"/>
              </a:spcBef>
              <a:spcAft>
                <a:spcPts val="0"/>
              </a:spcAft>
              <a:buSzPts val="1200"/>
              <a:buChar char="●"/>
              <a:defRPr sz="1200"/>
            </a:lvl1pPr>
            <a:lvl2pPr indent="-304800" lvl="1" marL="914400">
              <a:lnSpc>
                <a:spcPct val="100000"/>
              </a:lnSpc>
              <a:spcBef>
                <a:spcPts val="0"/>
              </a:spcBef>
              <a:spcAft>
                <a:spcPts val="0"/>
              </a:spcAft>
              <a:buSzPts val="1200"/>
              <a:buChar char="○"/>
              <a:defRPr sz="1200"/>
            </a:lvl2pPr>
            <a:lvl3pPr indent="-304800" lvl="2" marL="1371600">
              <a:lnSpc>
                <a:spcPct val="100000"/>
              </a:lnSpc>
              <a:spcBef>
                <a:spcPts val="0"/>
              </a:spcBef>
              <a:spcAft>
                <a:spcPts val="0"/>
              </a:spcAft>
              <a:buSzPts val="1200"/>
              <a:buChar char="■"/>
              <a:defRPr sz="1200"/>
            </a:lvl3pPr>
            <a:lvl4pPr indent="-304800" lvl="3" marL="1828800">
              <a:lnSpc>
                <a:spcPct val="100000"/>
              </a:lnSpc>
              <a:spcBef>
                <a:spcPts val="0"/>
              </a:spcBef>
              <a:spcAft>
                <a:spcPts val="0"/>
              </a:spcAft>
              <a:buSzPts val="1200"/>
              <a:buChar char="●"/>
              <a:defRPr sz="1200"/>
            </a:lvl4pPr>
            <a:lvl5pPr indent="-304800" lvl="4" marL="2286000">
              <a:lnSpc>
                <a:spcPct val="100000"/>
              </a:lnSpc>
              <a:spcBef>
                <a:spcPts val="0"/>
              </a:spcBef>
              <a:spcAft>
                <a:spcPts val="0"/>
              </a:spcAft>
              <a:buSzPts val="1200"/>
              <a:buChar char="○"/>
              <a:defRPr sz="1200"/>
            </a:lvl5pPr>
            <a:lvl6pPr indent="-304800" lvl="5" marL="2743200">
              <a:lnSpc>
                <a:spcPct val="100000"/>
              </a:lnSpc>
              <a:spcBef>
                <a:spcPts val="0"/>
              </a:spcBef>
              <a:spcAft>
                <a:spcPts val="0"/>
              </a:spcAft>
              <a:buSzPts val="1200"/>
              <a:buChar char="■"/>
              <a:defRPr sz="1200"/>
            </a:lvl6pPr>
            <a:lvl7pPr indent="-304800" lvl="6" marL="3200400">
              <a:lnSpc>
                <a:spcPct val="100000"/>
              </a:lnSpc>
              <a:spcBef>
                <a:spcPts val="0"/>
              </a:spcBef>
              <a:spcAft>
                <a:spcPts val="0"/>
              </a:spcAft>
              <a:buSzPts val="1200"/>
              <a:buChar char="●"/>
              <a:defRPr sz="1200"/>
            </a:lvl7pPr>
            <a:lvl8pPr indent="-304800" lvl="7" marL="3657600">
              <a:lnSpc>
                <a:spcPct val="100000"/>
              </a:lnSpc>
              <a:spcBef>
                <a:spcPts val="0"/>
              </a:spcBef>
              <a:spcAft>
                <a:spcPts val="0"/>
              </a:spcAft>
              <a:buSzPts val="1200"/>
              <a:buChar char="○"/>
              <a:defRPr sz="1200"/>
            </a:lvl8pPr>
            <a:lvl9pPr indent="-304800" lvl="8" marL="4114800">
              <a:lnSpc>
                <a:spcPct val="100000"/>
              </a:lnSpc>
              <a:spcBef>
                <a:spcPts val="0"/>
              </a:spcBef>
              <a:spcAft>
                <a:spcPts val="0"/>
              </a:spcAft>
              <a:buSzPts val="1200"/>
              <a:buChar char="■"/>
              <a:defRPr sz="1200"/>
            </a:lvl9pPr>
          </a:lstStyle>
          <a:p/>
        </p:txBody>
      </p:sp>
      <p:sp>
        <p:nvSpPr>
          <p:cNvPr id="199" name="Google Shape;199;p2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00" name="Google Shape;200;p25"/>
          <p:cNvSpPr txBox="1"/>
          <p:nvPr>
            <p:ph idx="5" type="title"/>
          </p:nvPr>
        </p:nvSpPr>
        <p:spPr>
          <a:xfrm>
            <a:off x="2457150" y="3051277"/>
            <a:ext cx="4227300" cy="498600"/>
          </a:xfrm>
          <a:prstGeom prst="rect">
            <a:avLst/>
          </a:prstGeom>
        </p:spPr>
        <p:txBody>
          <a:bodyPr anchorCtr="0" anchor="t" bIns="0" lIns="0" spcFirstLastPara="1" rIns="91425" wrap="square" tIns="0">
            <a:noAutofit/>
          </a:bodyPr>
          <a:lstStyle>
            <a:lvl1pPr lvl="0">
              <a:lnSpc>
                <a:spcPct val="85000"/>
              </a:lnSpc>
              <a:spcBef>
                <a:spcPts val="0"/>
              </a:spcBef>
              <a:spcAft>
                <a:spcPts val="0"/>
              </a:spcAft>
              <a:buNone/>
              <a:defRPr sz="3600">
                <a:latin typeface="Instrument Sans"/>
                <a:ea typeface="Instrument Sans"/>
                <a:cs typeface="Instrument Sans"/>
                <a:sym typeface="Instrument Sans"/>
              </a:defRPr>
            </a:lvl1pPr>
            <a:lvl2pPr lvl="1">
              <a:lnSpc>
                <a:spcPct val="115000"/>
              </a:lnSpc>
              <a:spcBef>
                <a:spcPts val="0"/>
              </a:spcBef>
              <a:spcAft>
                <a:spcPts val="0"/>
              </a:spcAft>
              <a:buNone/>
              <a:defRPr sz="3600">
                <a:latin typeface="Instrument Sans"/>
                <a:ea typeface="Instrument Sans"/>
                <a:cs typeface="Instrument Sans"/>
                <a:sym typeface="Instrument Sans"/>
              </a:defRPr>
            </a:lvl2pPr>
            <a:lvl3pPr lvl="2">
              <a:lnSpc>
                <a:spcPct val="115000"/>
              </a:lnSpc>
              <a:spcBef>
                <a:spcPts val="0"/>
              </a:spcBef>
              <a:spcAft>
                <a:spcPts val="0"/>
              </a:spcAft>
              <a:buNone/>
              <a:defRPr sz="3600">
                <a:latin typeface="Instrument Sans"/>
                <a:ea typeface="Instrument Sans"/>
                <a:cs typeface="Instrument Sans"/>
                <a:sym typeface="Instrument Sans"/>
              </a:defRPr>
            </a:lvl3pPr>
            <a:lvl4pPr lvl="3">
              <a:lnSpc>
                <a:spcPct val="115000"/>
              </a:lnSpc>
              <a:spcBef>
                <a:spcPts val="0"/>
              </a:spcBef>
              <a:spcAft>
                <a:spcPts val="0"/>
              </a:spcAft>
              <a:buNone/>
              <a:defRPr sz="3600">
                <a:latin typeface="Instrument Sans"/>
                <a:ea typeface="Instrument Sans"/>
                <a:cs typeface="Instrument Sans"/>
                <a:sym typeface="Instrument Sans"/>
              </a:defRPr>
            </a:lvl4pPr>
            <a:lvl5pPr lvl="4">
              <a:lnSpc>
                <a:spcPct val="115000"/>
              </a:lnSpc>
              <a:spcBef>
                <a:spcPts val="0"/>
              </a:spcBef>
              <a:spcAft>
                <a:spcPts val="0"/>
              </a:spcAft>
              <a:buNone/>
              <a:defRPr sz="3600">
                <a:latin typeface="Instrument Sans"/>
                <a:ea typeface="Instrument Sans"/>
                <a:cs typeface="Instrument Sans"/>
                <a:sym typeface="Instrument Sans"/>
              </a:defRPr>
            </a:lvl5pPr>
            <a:lvl6pPr lvl="5">
              <a:lnSpc>
                <a:spcPct val="115000"/>
              </a:lnSpc>
              <a:spcBef>
                <a:spcPts val="0"/>
              </a:spcBef>
              <a:spcAft>
                <a:spcPts val="0"/>
              </a:spcAft>
              <a:buNone/>
              <a:defRPr sz="3600">
                <a:latin typeface="Instrument Sans"/>
                <a:ea typeface="Instrument Sans"/>
                <a:cs typeface="Instrument Sans"/>
                <a:sym typeface="Instrument Sans"/>
              </a:defRPr>
            </a:lvl6pPr>
            <a:lvl7pPr lvl="6">
              <a:lnSpc>
                <a:spcPct val="115000"/>
              </a:lnSpc>
              <a:spcBef>
                <a:spcPts val="0"/>
              </a:spcBef>
              <a:spcAft>
                <a:spcPts val="0"/>
              </a:spcAft>
              <a:buNone/>
              <a:defRPr sz="3600">
                <a:latin typeface="Instrument Sans"/>
                <a:ea typeface="Instrument Sans"/>
                <a:cs typeface="Instrument Sans"/>
                <a:sym typeface="Instrument Sans"/>
              </a:defRPr>
            </a:lvl7pPr>
            <a:lvl8pPr lvl="7">
              <a:lnSpc>
                <a:spcPct val="115000"/>
              </a:lnSpc>
              <a:spcBef>
                <a:spcPts val="0"/>
              </a:spcBef>
              <a:spcAft>
                <a:spcPts val="0"/>
              </a:spcAft>
              <a:buNone/>
              <a:defRPr sz="3600">
                <a:latin typeface="Instrument Sans"/>
                <a:ea typeface="Instrument Sans"/>
                <a:cs typeface="Instrument Sans"/>
                <a:sym typeface="Instrument Sans"/>
              </a:defRPr>
            </a:lvl8pPr>
            <a:lvl9pPr lvl="8">
              <a:lnSpc>
                <a:spcPct val="115000"/>
              </a:lnSpc>
              <a:spcBef>
                <a:spcPts val="0"/>
              </a:spcBef>
              <a:spcAft>
                <a:spcPts val="0"/>
              </a:spcAft>
              <a:buNone/>
              <a:defRPr sz="3600">
                <a:latin typeface="Instrument Sans"/>
                <a:ea typeface="Instrument Sans"/>
                <a:cs typeface="Instrument Sans"/>
                <a:sym typeface="Instrument Sans"/>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locks- two ideas">
  <p:cSld name="CUSTOM_5">
    <p:spTree>
      <p:nvGrpSpPr>
        <p:cNvPr id="201" name="Shape 201"/>
        <p:cNvGrpSpPr/>
        <p:nvPr/>
      </p:nvGrpSpPr>
      <p:grpSpPr>
        <a:xfrm>
          <a:off x="0" y="0"/>
          <a:ext cx="0" cy="0"/>
          <a:chOff x="0" y="0"/>
          <a:chExt cx="0" cy="0"/>
        </a:xfrm>
      </p:grpSpPr>
      <p:sp>
        <p:nvSpPr>
          <p:cNvPr id="202" name="Google Shape;202;p26"/>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03" name="Google Shape;203;p26"/>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04" name="Google Shape;204;p2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elements">
  <p:cSld name="CUSTOM_6">
    <p:bg>
      <p:bgPr>
        <a:solidFill>
          <a:schemeClr val="dk2"/>
        </a:solidFill>
      </p:bgPr>
    </p:bg>
    <p:spTree>
      <p:nvGrpSpPr>
        <p:cNvPr id="205" name="Shape 205"/>
        <p:cNvGrpSpPr/>
        <p:nvPr/>
      </p:nvGrpSpPr>
      <p:grpSpPr>
        <a:xfrm>
          <a:off x="0" y="0"/>
          <a:ext cx="0" cy="0"/>
          <a:chOff x="0" y="0"/>
          <a:chExt cx="0" cy="0"/>
        </a:xfrm>
      </p:grpSpPr>
      <p:sp>
        <p:nvSpPr>
          <p:cNvPr id="206" name="Google Shape;206;p27"/>
          <p:cNvSpPr txBox="1"/>
          <p:nvPr>
            <p:ph idx="1" type="body"/>
          </p:nvPr>
        </p:nvSpPr>
        <p:spPr>
          <a:xfrm>
            <a:off x="284700" y="2630400"/>
            <a:ext cx="2055000" cy="2038200"/>
          </a:xfrm>
          <a:prstGeom prst="rect">
            <a:avLst/>
          </a:prstGeom>
        </p:spPr>
        <p:txBody>
          <a:bodyPr anchorCtr="0" anchor="t" bIns="0" lIns="0" spcFirstLastPara="1" rIns="91425" wrap="square" tIns="0">
            <a:noAutofit/>
          </a:bodyPr>
          <a:lstStyle>
            <a:lvl1pPr indent="-292100" lvl="0" marL="457200">
              <a:spcBef>
                <a:spcPts val="0"/>
              </a:spcBef>
              <a:spcAft>
                <a:spcPts val="0"/>
              </a:spcAft>
              <a:buClr>
                <a:schemeClr val="lt1"/>
              </a:buClr>
              <a:buSzPts val="1000"/>
              <a:buChar char="●"/>
              <a:defRPr/>
            </a:lvl1pPr>
            <a:lvl2pPr indent="-292100" lvl="1" marL="914400">
              <a:spcBef>
                <a:spcPts val="800"/>
              </a:spcBef>
              <a:spcAft>
                <a:spcPts val="0"/>
              </a:spcAft>
              <a:buClr>
                <a:schemeClr val="lt1"/>
              </a:buClr>
              <a:buSzPts val="1000"/>
              <a:buChar char="○"/>
              <a:defRPr/>
            </a:lvl2pPr>
            <a:lvl3pPr indent="-292100" lvl="2" marL="1371600">
              <a:spcBef>
                <a:spcPts val="800"/>
              </a:spcBef>
              <a:spcAft>
                <a:spcPts val="0"/>
              </a:spcAft>
              <a:buClr>
                <a:schemeClr val="lt1"/>
              </a:buClr>
              <a:buSzPts val="1000"/>
              <a:buChar char="■"/>
              <a:defRPr/>
            </a:lvl3pPr>
            <a:lvl4pPr indent="-292100" lvl="3" marL="1828800">
              <a:spcBef>
                <a:spcPts val="800"/>
              </a:spcBef>
              <a:spcAft>
                <a:spcPts val="0"/>
              </a:spcAft>
              <a:buClr>
                <a:schemeClr val="lt1"/>
              </a:buClr>
              <a:buSzPts val="1000"/>
              <a:buChar char="●"/>
              <a:defRPr/>
            </a:lvl4pPr>
            <a:lvl5pPr indent="-292100" lvl="4" marL="2286000">
              <a:spcBef>
                <a:spcPts val="800"/>
              </a:spcBef>
              <a:spcAft>
                <a:spcPts val="0"/>
              </a:spcAft>
              <a:buClr>
                <a:schemeClr val="lt1"/>
              </a:buClr>
              <a:buSzPts val="1000"/>
              <a:buChar char="○"/>
              <a:defRPr/>
            </a:lvl5pPr>
            <a:lvl6pPr indent="-292100" lvl="5" marL="2743200">
              <a:spcBef>
                <a:spcPts val="800"/>
              </a:spcBef>
              <a:spcAft>
                <a:spcPts val="0"/>
              </a:spcAft>
              <a:buClr>
                <a:schemeClr val="lt1"/>
              </a:buClr>
              <a:buSzPts val="1000"/>
              <a:buChar char="■"/>
              <a:defRPr/>
            </a:lvl6pPr>
            <a:lvl7pPr indent="-292100" lvl="6" marL="3200400">
              <a:spcBef>
                <a:spcPts val="800"/>
              </a:spcBef>
              <a:spcAft>
                <a:spcPts val="0"/>
              </a:spcAft>
              <a:buClr>
                <a:schemeClr val="lt1"/>
              </a:buClr>
              <a:buSzPts val="1000"/>
              <a:buChar char="●"/>
              <a:defRPr/>
            </a:lvl7pPr>
            <a:lvl8pPr indent="-292100" lvl="7" marL="3657600">
              <a:spcBef>
                <a:spcPts val="800"/>
              </a:spcBef>
              <a:spcAft>
                <a:spcPts val="0"/>
              </a:spcAft>
              <a:buClr>
                <a:schemeClr val="lt1"/>
              </a:buClr>
              <a:buSzPts val="1000"/>
              <a:buChar char="○"/>
              <a:defRPr/>
            </a:lvl8pPr>
            <a:lvl9pPr indent="-292100" lvl="8" marL="4114800">
              <a:spcBef>
                <a:spcPts val="800"/>
              </a:spcBef>
              <a:spcAft>
                <a:spcPts val="800"/>
              </a:spcAft>
              <a:buClr>
                <a:schemeClr val="lt1"/>
              </a:buClr>
              <a:buSzPts val="1000"/>
              <a:buChar char="■"/>
              <a:defRPr/>
            </a:lvl9pPr>
          </a:lstStyle>
          <a:p/>
        </p:txBody>
      </p:sp>
      <p:sp>
        <p:nvSpPr>
          <p:cNvPr id="207" name="Google Shape;207;p27"/>
          <p:cNvSpPr/>
          <p:nvPr>
            <p:ph idx="2" type="pic"/>
          </p:nvPr>
        </p:nvSpPr>
        <p:spPr>
          <a:xfrm>
            <a:off x="4629600" y="2630549"/>
            <a:ext cx="4227300" cy="2038200"/>
          </a:xfrm>
          <a:prstGeom prst="roundRect">
            <a:avLst>
              <a:gd fmla="val 9982" name="adj"/>
            </a:avLst>
          </a:prstGeom>
          <a:noFill/>
          <a:ln>
            <a:noFill/>
          </a:ln>
        </p:spPr>
      </p:sp>
      <p:sp>
        <p:nvSpPr>
          <p:cNvPr id="208" name="Google Shape;208;p27"/>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09" name="Google Shape;209;p27"/>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10" name="Google Shape;210;p2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rious boxes">
  <p:cSld name="CUSTOM_6_1">
    <p:spTree>
      <p:nvGrpSpPr>
        <p:cNvPr id="211" name="Shape 211"/>
        <p:cNvGrpSpPr/>
        <p:nvPr/>
      </p:nvGrpSpPr>
      <p:grpSpPr>
        <a:xfrm>
          <a:off x="0" y="0"/>
          <a:ext cx="0" cy="0"/>
          <a:chOff x="0" y="0"/>
          <a:chExt cx="0" cy="0"/>
        </a:xfrm>
      </p:grpSpPr>
      <p:sp>
        <p:nvSpPr>
          <p:cNvPr id="212" name="Google Shape;212;p28"/>
          <p:cNvSpPr/>
          <p:nvPr>
            <p:ph idx="2" type="pic"/>
          </p:nvPr>
        </p:nvSpPr>
        <p:spPr>
          <a:xfrm>
            <a:off x="4630975" y="1365900"/>
            <a:ext cx="2055000" cy="3302700"/>
          </a:xfrm>
          <a:prstGeom prst="roundRect">
            <a:avLst>
              <a:gd fmla="val 11973" name="adj"/>
            </a:avLst>
          </a:prstGeom>
          <a:noFill/>
          <a:ln>
            <a:noFill/>
          </a:ln>
        </p:spPr>
      </p:sp>
      <p:sp>
        <p:nvSpPr>
          <p:cNvPr id="213" name="Google Shape;213;p28"/>
          <p:cNvSpPr txBox="1"/>
          <p:nvPr>
            <p:ph idx="1" type="body"/>
          </p:nvPr>
        </p:nvSpPr>
        <p:spPr>
          <a:xfrm>
            <a:off x="417625" y="2720125"/>
            <a:ext cx="3754500" cy="486300"/>
          </a:xfrm>
          <a:prstGeom prst="rect">
            <a:avLst/>
          </a:prstGeom>
        </p:spPr>
        <p:txBody>
          <a:bodyPr anchorCtr="0" anchor="b" bIns="0" lIns="0" spcFirstLastPara="1" rIns="0" wrap="square" tIns="0">
            <a:noAutofit/>
          </a:bodyPr>
          <a:lstStyle>
            <a:lvl1pPr indent="-228600" lvl="0" marL="457200">
              <a:lnSpc>
                <a:spcPct val="115000"/>
              </a:lnSpc>
              <a:spcBef>
                <a:spcPts val="0"/>
              </a:spcBef>
              <a:spcAft>
                <a:spcPts val="0"/>
              </a:spcAft>
              <a:buNone/>
              <a:defRPr/>
            </a:lvl1pPr>
            <a:lvl2pPr indent="-228600" lvl="1" marL="914400">
              <a:lnSpc>
                <a:spcPct val="115000"/>
              </a:lnSpc>
              <a:spcBef>
                <a:spcPts val="0"/>
              </a:spcBef>
              <a:spcAft>
                <a:spcPts val="0"/>
              </a:spcAft>
              <a:buNone/>
              <a:defRPr/>
            </a:lvl2pPr>
            <a:lvl3pPr indent="-228600" lvl="2" marL="1371600">
              <a:lnSpc>
                <a:spcPct val="115000"/>
              </a:lnSpc>
              <a:spcBef>
                <a:spcPts val="0"/>
              </a:spcBef>
              <a:spcAft>
                <a:spcPts val="0"/>
              </a:spcAft>
              <a:buNone/>
              <a:defRPr/>
            </a:lvl3pPr>
            <a:lvl4pPr indent="-228600" lvl="3" marL="1828800">
              <a:lnSpc>
                <a:spcPct val="115000"/>
              </a:lnSpc>
              <a:spcBef>
                <a:spcPts val="0"/>
              </a:spcBef>
              <a:spcAft>
                <a:spcPts val="0"/>
              </a:spcAft>
              <a:buNone/>
              <a:defRPr/>
            </a:lvl4pPr>
            <a:lvl5pPr indent="-228600" lvl="4" marL="2286000">
              <a:lnSpc>
                <a:spcPct val="115000"/>
              </a:lnSpc>
              <a:spcBef>
                <a:spcPts val="0"/>
              </a:spcBef>
              <a:spcAft>
                <a:spcPts val="0"/>
              </a:spcAft>
              <a:buNone/>
              <a:defRPr/>
            </a:lvl5pPr>
            <a:lvl6pPr indent="-228600" lvl="5" marL="2743200">
              <a:lnSpc>
                <a:spcPct val="115000"/>
              </a:lnSpc>
              <a:spcBef>
                <a:spcPts val="0"/>
              </a:spcBef>
              <a:spcAft>
                <a:spcPts val="0"/>
              </a:spcAft>
              <a:buNone/>
              <a:defRPr/>
            </a:lvl6pPr>
            <a:lvl7pPr indent="-228600" lvl="6" marL="3200400">
              <a:lnSpc>
                <a:spcPct val="115000"/>
              </a:lnSpc>
              <a:spcBef>
                <a:spcPts val="0"/>
              </a:spcBef>
              <a:spcAft>
                <a:spcPts val="0"/>
              </a:spcAft>
              <a:buNone/>
              <a:defRPr/>
            </a:lvl7pPr>
            <a:lvl8pPr indent="-228600" lvl="7" marL="3657600">
              <a:lnSpc>
                <a:spcPct val="115000"/>
              </a:lnSpc>
              <a:spcBef>
                <a:spcPts val="0"/>
              </a:spcBef>
              <a:spcAft>
                <a:spcPts val="0"/>
              </a:spcAft>
              <a:buNone/>
              <a:defRPr/>
            </a:lvl8pPr>
            <a:lvl9pPr indent="-228600" lvl="8" marL="4114800">
              <a:lnSpc>
                <a:spcPct val="115000"/>
              </a:lnSpc>
              <a:spcBef>
                <a:spcPts val="0"/>
              </a:spcBef>
              <a:spcAft>
                <a:spcPts val="0"/>
              </a:spcAft>
              <a:buNone/>
              <a:defRPr/>
            </a:lvl9pPr>
          </a:lstStyle>
          <a:p/>
        </p:txBody>
      </p:sp>
      <p:sp>
        <p:nvSpPr>
          <p:cNvPr id="214" name="Google Shape;214;p28"/>
          <p:cNvSpPr txBox="1"/>
          <p:nvPr>
            <p:ph idx="3" type="body"/>
          </p:nvPr>
        </p:nvSpPr>
        <p:spPr>
          <a:xfrm>
            <a:off x="417625" y="3990775"/>
            <a:ext cx="1875600" cy="548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i="1"/>
            </a:lvl1pPr>
            <a:lvl2pPr indent="-228600" lvl="1" marL="914400">
              <a:spcBef>
                <a:spcPts val="0"/>
              </a:spcBef>
              <a:spcAft>
                <a:spcPts val="0"/>
              </a:spcAft>
              <a:buNone/>
              <a:defRPr i="1"/>
            </a:lvl2pPr>
            <a:lvl3pPr indent="-228600" lvl="2" marL="1371600">
              <a:spcBef>
                <a:spcPts val="0"/>
              </a:spcBef>
              <a:spcAft>
                <a:spcPts val="0"/>
              </a:spcAft>
              <a:buNone/>
              <a:defRPr i="1"/>
            </a:lvl3pPr>
            <a:lvl4pPr indent="-228600" lvl="3" marL="1828800">
              <a:spcBef>
                <a:spcPts val="0"/>
              </a:spcBef>
              <a:spcAft>
                <a:spcPts val="0"/>
              </a:spcAft>
              <a:buNone/>
              <a:defRPr i="1"/>
            </a:lvl4pPr>
            <a:lvl5pPr indent="-228600" lvl="4" marL="2286000">
              <a:spcBef>
                <a:spcPts val="0"/>
              </a:spcBef>
              <a:spcAft>
                <a:spcPts val="0"/>
              </a:spcAft>
              <a:buNone/>
              <a:defRPr i="1"/>
            </a:lvl5pPr>
            <a:lvl6pPr indent="-228600" lvl="5" marL="2743200">
              <a:spcBef>
                <a:spcPts val="0"/>
              </a:spcBef>
              <a:spcAft>
                <a:spcPts val="0"/>
              </a:spcAft>
              <a:buNone/>
              <a:defRPr i="1"/>
            </a:lvl6pPr>
            <a:lvl7pPr indent="-228600" lvl="6" marL="3200400">
              <a:spcBef>
                <a:spcPts val="0"/>
              </a:spcBef>
              <a:spcAft>
                <a:spcPts val="0"/>
              </a:spcAft>
              <a:buNone/>
              <a:defRPr i="1"/>
            </a:lvl7pPr>
            <a:lvl8pPr indent="-228600" lvl="7" marL="3657600">
              <a:spcBef>
                <a:spcPts val="0"/>
              </a:spcBef>
              <a:spcAft>
                <a:spcPts val="0"/>
              </a:spcAft>
              <a:buNone/>
              <a:defRPr i="1"/>
            </a:lvl8pPr>
            <a:lvl9pPr indent="-228600" lvl="8" marL="4114800">
              <a:spcBef>
                <a:spcPts val="0"/>
              </a:spcBef>
              <a:spcAft>
                <a:spcPts val="0"/>
              </a:spcAft>
              <a:buNone/>
              <a:defRPr i="1"/>
            </a:lvl9pPr>
          </a:lstStyle>
          <a:p/>
        </p:txBody>
      </p:sp>
      <p:sp>
        <p:nvSpPr>
          <p:cNvPr id="215" name="Google Shape;215;p28"/>
          <p:cNvSpPr txBox="1"/>
          <p:nvPr>
            <p:ph idx="4" type="body"/>
          </p:nvPr>
        </p:nvSpPr>
        <p:spPr>
          <a:xfrm>
            <a:off x="2457075" y="4311325"/>
            <a:ext cx="2053500" cy="354300"/>
          </a:xfrm>
          <a:prstGeom prst="rect">
            <a:avLst/>
          </a:prstGeom>
        </p:spPr>
        <p:txBody>
          <a:bodyPr anchorCtr="0" anchor="t" bIns="0" lIns="182875" spcFirstLastPara="1" rIns="0" wrap="square" tIns="0">
            <a:noAutofit/>
          </a:bodyPr>
          <a:lstStyle>
            <a:lvl1pPr indent="-228600" lvl="0" marL="457200">
              <a:lnSpc>
                <a:spcPct val="115000"/>
              </a:lnSpc>
              <a:spcBef>
                <a:spcPts val="0"/>
              </a:spcBef>
              <a:spcAft>
                <a:spcPts val="0"/>
              </a:spcAft>
              <a:buNone/>
              <a:defRPr/>
            </a:lvl1pPr>
            <a:lvl2pPr indent="-228600" lvl="1" marL="914400">
              <a:lnSpc>
                <a:spcPct val="115000"/>
              </a:lnSpc>
              <a:spcBef>
                <a:spcPts val="0"/>
              </a:spcBef>
              <a:spcAft>
                <a:spcPts val="0"/>
              </a:spcAft>
              <a:buNone/>
              <a:defRPr/>
            </a:lvl2pPr>
            <a:lvl3pPr indent="-228600" lvl="2" marL="1371600">
              <a:lnSpc>
                <a:spcPct val="115000"/>
              </a:lnSpc>
              <a:spcBef>
                <a:spcPts val="0"/>
              </a:spcBef>
              <a:spcAft>
                <a:spcPts val="0"/>
              </a:spcAft>
              <a:buNone/>
              <a:defRPr/>
            </a:lvl3pPr>
            <a:lvl4pPr indent="-228600" lvl="3" marL="1828800">
              <a:lnSpc>
                <a:spcPct val="115000"/>
              </a:lnSpc>
              <a:spcBef>
                <a:spcPts val="0"/>
              </a:spcBef>
              <a:spcAft>
                <a:spcPts val="0"/>
              </a:spcAft>
              <a:buNone/>
              <a:defRPr/>
            </a:lvl4pPr>
            <a:lvl5pPr indent="-228600" lvl="4" marL="2286000">
              <a:lnSpc>
                <a:spcPct val="115000"/>
              </a:lnSpc>
              <a:spcBef>
                <a:spcPts val="0"/>
              </a:spcBef>
              <a:spcAft>
                <a:spcPts val="0"/>
              </a:spcAft>
              <a:buNone/>
              <a:defRPr/>
            </a:lvl5pPr>
            <a:lvl6pPr indent="-228600" lvl="5" marL="2743200">
              <a:lnSpc>
                <a:spcPct val="115000"/>
              </a:lnSpc>
              <a:spcBef>
                <a:spcPts val="0"/>
              </a:spcBef>
              <a:spcAft>
                <a:spcPts val="0"/>
              </a:spcAft>
              <a:buNone/>
              <a:defRPr/>
            </a:lvl6pPr>
            <a:lvl7pPr indent="-228600" lvl="6" marL="3200400">
              <a:lnSpc>
                <a:spcPct val="115000"/>
              </a:lnSpc>
              <a:spcBef>
                <a:spcPts val="0"/>
              </a:spcBef>
              <a:spcAft>
                <a:spcPts val="0"/>
              </a:spcAft>
              <a:buNone/>
              <a:defRPr/>
            </a:lvl7pPr>
            <a:lvl8pPr indent="-228600" lvl="7" marL="3657600">
              <a:lnSpc>
                <a:spcPct val="115000"/>
              </a:lnSpc>
              <a:spcBef>
                <a:spcPts val="0"/>
              </a:spcBef>
              <a:spcAft>
                <a:spcPts val="0"/>
              </a:spcAft>
              <a:buNone/>
              <a:defRPr/>
            </a:lvl8pPr>
            <a:lvl9pPr indent="-228600" lvl="8" marL="4114800">
              <a:lnSpc>
                <a:spcPct val="115000"/>
              </a:lnSpc>
              <a:spcBef>
                <a:spcPts val="0"/>
              </a:spcBef>
              <a:spcAft>
                <a:spcPts val="0"/>
              </a:spcAft>
              <a:buNone/>
              <a:defRPr/>
            </a:lvl9pPr>
          </a:lstStyle>
          <a:p/>
        </p:txBody>
      </p:sp>
      <p:sp>
        <p:nvSpPr>
          <p:cNvPr id="216" name="Google Shape;216;p28"/>
          <p:cNvSpPr txBox="1"/>
          <p:nvPr>
            <p:ph idx="5" type="body"/>
          </p:nvPr>
        </p:nvSpPr>
        <p:spPr>
          <a:xfrm>
            <a:off x="6801300" y="2498700"/>
            <a:ext cx="2055000" cy="1204500"/>
          </a:xfrm>
          <a:prstGeom prst="rect">
            <a:avLst/>
          </a:prstGeom>
        </p:spPr>
        <p:txBody>
          <a:bodyPr anchorCtr="0" anchor="t" bIns="0" lIns="182875" spcFirstLastPara="1" rIns="182875" wrap="square" tIns="0">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217" name="Google Shape;217;p28"/>
          <p:cNvSpPr txBox="1"/>
          <p:nvPr>
            <p:ph type="title"/>
          </p:nvPr>
        </p:nvSpPr>
        <p:spPr>
          <a:xfrm>
            <a:off x="288350" y="1365975"/>
            <a:ext cx="4227300" cy="1156500"/>
          </a:xfrm>
          <a:prstGeom prst="rect">
            <a:avLst/>
          </a:prstGeom>
        </p:spPr>
        <p:txBody>
          <a:bodyPr anchorCtr="0" anchor="t" bIns="0" lIns="182875" spcFirstLastPara="1" rIns="182875" wrap="square" tIns="182875">
            <a:spAutoFit/>
          </a:bodyPr>
          <a:lstStyle>
            <a:lvl1pPr lvl="0">
              <a:lnSpc>
                <a:spcPct val="85000"/>
              </a:lnSpc>
              <a:spcBef>
                <a:spcPts val="0"/>
              </a:spcBef>
              <a:spcAft>
                <a:spcPts val="0"/>
              </a:spcAft>
              <a:buNone/>
              <a:defRPr sz="36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218" name="Google Shape;218;p28"/>
          <p:cNvSpPr txBox="1"/>
          <p:nvPr>
            <p:ph idx="6"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19" name="Google Shape;219;p28"/>
          <p:cNvSpPr txBox="1"/>
          <p:nvPr>
            <p:ph idx="7"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20" name="Google Shape;220;p28"/>
          <p:cNvSpPr txBox="1"/>
          <p:nvPr>
            <p:ph idx="8" type="subTitle"/>
          </p:nvPr>
        </p:nvSpPr>
        <p:spPr>
          <a:xfrm>
            <a:off x="2454063" y="3535641"/>
            <a:ext cx="2051400" cy="422700"/>
          </a:xfrm>
          <a:prstGeom prst="rect">
            <a:avLst/>
          </a:prstGeom>
        </p:spPr>
        <p:txBody>
          <a:bodyPr anchorCtr="0" anchor="t" bIns="91425" lIns="182875" spcFirstLastPara="1" rIns="91425" wrap="square" tIns="182875">
            <a:noAutofit/>
          </a:bodyPr>
          <a:lstStyle>
            <a:lvl1pPr lvl="0">
              <a:spcBef>
                <a:spcPts val="0"/>
              </a:spcBef>
              <a:spcAft>
                <a:spcPts val="0"/>
              </a:spcAft>
              <a:buSzPts val="2400"/>
              <a:buFont typeface="Instrument Sans SemiBold"/>
              <a:buNone/>
              <a:defRPr sz="2400">
                <a:latin typeface="Instrument Sans SemiBold"/>
                <a:ea typeface="Instrument Sans SemiBold"/>
                <a:cs typeface="Instrument Sans SemiBold"/>
                <a:sym typeface="Instrument Sans SemiBold"/>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221" name="Google Shape;221;p28"/>
          <p:cNvSpPr txBox="1"/>
          <p:nvPr>
            <p:ph idx="9" type="subTitle"/>
          </p:nvPr>
        </p:nvSpPr>
        <p:spPr>
          <a:xfrm>
            <a:off x="6801300" y="1957926"/>
            <a:ext cx="2051400" cy="452700"/>
          </a:xfrm>
          <a:prstGeom prst="rect">
            <a:avLst/>
          </a:prstGeom>
        </p:spPr>
        <p:txBody>
          <a:bodyPr anchorCtr="0" anchor="t" bIns="0" lIns="182875" spcFirstLastPara="1" rIns="182875" wrap="square" tIns="182875">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222" name="Google Shape;222;p2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589">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ALT 3">
  <p:cSld name="BLANK_1_1_1_1_1_1_1_1_1_1_1_1_1_1_3_1_1">
    <p:spTree>
      <p:nvGrpSpPr>
        <p:cNvPr id="223" name="Shape 223"/>
        <p:cNvGrpSpPr/>
        <p:nvPr/>
      </p:nvGrpSpPr>
      <p:grpSpPr>
        <a:xfrm>
          <a:off x="0" y="0"/>
          <a:ext cx="0" cy="0"/>
          <a:chOff x="0" y="0"/>
          <a:chExt cx="0" cy="0"/>
        </a:xfrm>
      </p:grpSpPr>
      <p:sp>
        <p:nvSpPr>
          <p:cNvPr id="224" name="Google Shape;224;p29"/>
          <p:cNvSpPr/>
          <p:nvPr>
            <p:ph idx="2" type="pic"/>
          </p:nvPr>
        </p:nvSpPr>
        <p:spPr>
          <a:xfrm>
            <a:off x="6802025" y="1372800"/>
            <a:ext cx="2058600" cy="3296700"/>
          </a:xfrm>
          <a:prstGeom prst="roundRect">
            <a:avLst>
              <a:gd fmla="val 11530" name="adj"/>
            </a:avLst>
          </a:prstGeom>
          <a:noFill/>
          <a:ln>
            <a:noFill/>
          </a:ln>
        </p:spPr>
      </p:sp>
      <p:sp>
        <p:nvSpPr>
          <p:cNvPr id="225" name="Google Shape;225;p29"/>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26" name="Google Shape;226;p29"/>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27" name="Google Shape;227;p2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28" name="Google Shape;228;p29"/>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29" name="Google Shape;229;p29"/>
          <p:cNvSpPr txBox="1"/>
          <p:nvPr>
            <p:ph idx="4" type="body"/>
          </p:nvPr>
        </p:nvSpPr>
        <p:spPr>
          <a:xfrm>
            <a:off x="284700" y="2792774"/>
            <a:ext cx="2053500" cy="15699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Font typeface="Instrument Sans"/>
              <a:buChar char="●"/>
              <a:defRPr/>
            </a:lvl1pPr>
            <a:lvl2pPr indent="-292100" lvl="1" marL="914400">
              <a:spcBef>
                <a:spcPts val="0"/>
              </a:spcBef>
              <a:spcAft>
                <a:spcPts val="0"/>
              </a:spcAft>
              <a:buSzPts val="1000"/>
              <a:buFont typeface="Instrument Sans"/>
              <a:buChar char="○"/>
              <a:defRPr/>
            </a:lvl2pPr>
            <a:lvl3pPr indent="-292100" lvl="2" marL="1371600">
              <a:spcBef>
                <a:spcPts val="0"/>
              </a:spcBef>
              <a:spcAft>
                <a:spcPts val="0"/>
              </a:spcAft>
              <a:buSzPts val="1000"/>
              <a:buFont typeface="Instrument Sans"/>
              <a:buChar char="■"/>
              <a:defRPr/>
            </a:lvl3pPr>
            <a:lvl4pPr indent="-292100" lvl="3" marL="1828800">
              <a:spcBef>
                <a:spcPts val="0"/>
              </a:spcBef>
              <a:spcAft>
                <a:spcPts val="0"/>
              </a:spcAft>
              <a:buSzPts val="1000"/>
              <a:buFont typeface="Instrument Sans"/>
              <a:buChar char="●"/>
              <a:defRPr/>
            </a:lvl4pPr>
            <a:lvl5pPr indent="-292100" lvl="4" marL="2286000">
              <a:spcBef>
                <a:spcPts val="0"/>
              </a:spcBef>
              <a:spcAft>
                <a:spcPts val="0"/>
              </a:spcAft>
              <a:buSzPts val="1000"/>
              <a:buFont typeface="Instrument Sans"/>
              <a:buChar char="○"/>
              <a:defRPr/>
            </a:lvl5pPr>
            <a:lvl6pPr indent="-292100" lvl="5" marL="2743200">
              <a:spcBef>
                <a:spcPts val="0"/>
              </a:spcBef>
              <a:spcAft>
                <a:spcPts val="0"/>
              </a:spcAft>
              <a:buSzPts val="1000"/>
              <a:buFont typeface="Instrument Sans"/>
              <a:buChar char="■"/>
              <a:defRPr/>
            </a:lvl6pPr>
            <a:lvl7pPr indent="-292100" lvl="6" marL="3200400">
              <a:spcBef>
                <a:spcPts val="0"/>
              </a:spcBef>
              <a:spcAft>
                <a:spcPts val="0"/>
              </a:spcAft>
              <a:buSzPts val="1000"/>
              <a:buFont typeface="Instrument Sans"/>
              <a:buChar char="●"/>
              <a:defRPr/>
            </a:lvl7pPr>
            <a:lvl8pPr indent="-292100" lvl="7" marL="3657600">
              <a:spcBef>
                <a:spcPts val="0"/>
              </a:spcBef>
              <a:spcAft>
                <a:spcPts val="0"/>
              </a:spcAft>
              <a:buSzPts val="1000"/>
              <a:buFont typeface="Instrument Sans"/>
              <a:buChar char="○"/>
              <a:defRPr/>
            </a:lvl8pPr>
            <a:lvl9pPr indent="-292100" lvl="8" marL="4114800">
              <a:spcBef>
                <a:spcPts val="0"/>
              </a:spcBef>
              <a:spcAft>
                <a:spcPts val="0"/>
              </a:spcAft>
              <a:buSzPts val="1000"/>
              <a:buFont typeface="Instrument Sans"/>
              <a:buChar char="■"/>
              <a:defRPr/>
            </a:lvl9pPr>
          </a:lstStyle>
          <a:p/>
        </p:txBody>
      </p:sp>
      <p:sp>
        <p:nvSpPr>
          <p:cNvPr id="230" name="Google Shape;230;p29"/>
          <p:cNvSpPr txBox="1"/>
          <p:nvPr>
            <p:ph idx="5" type="title"/>
          </p:nvPr>
        </p:nvSpPr>
        <p:spPr>
          <a:xfrm>
            <a:off x="284700"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31" name="Google Shape;231;p29"/>
          <p:cNvSpPr txBox="1"/>
          <p:nvPr>
            <p:ph idx="6" type="title"/>
          </p:nvPr>
        </p:nvSpPr>
        <p:spPr>
          <a:xfrm>
            <a:off x="284700"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32" name="Google Shape;232;p29"/>
          <p:cNvSpPr txBox="1"/>
          <p:nvPr>
            <p:ph idx="7" type="body"/>
          </p:nvPr>
        </p:nvSpPr>
        <p:spPr>
          <a:xfrm>
            <a:off x="2457088" y="2792774"/>
            <a:ext cx="2053500" cy="15699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33" name="Google Shape;233;p29"/>
          <p:cNvSpPr txBox="1"/>
          <p:nvPr>
            <p:ph idx="8" type="title"/>
          </p:nvPr>
        </p:nvSpPr>
        <p:spPr>
          <a:xfrm>
            <a:off x="2457088"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34" name="Google Shape;234;p29"/>
          <p:cNvSpPr txBox="1"/>
          <p:nvPr>
            <p:ph idx="9" type="title"/>
          </p:nvPr>
        </p:nvSpPr>
        <p:spPr>
          <a:xfrm>
            <a:off x="2457088"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35" name="Google Shape;235;p29"/>
          <p:cNvSpPr txBox="1"/>
          <p:nvPr>
            <p:ph idx="13" type="body"/>
          </p:nvPr>
        </p:nvSpPr>
        <p:spPr>
          <a:xfrm>
            <a:off x="4629475" y="2792774"/>
            <a:ext cx="2053500" cy="15699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36" name="Google Shape;236;p29"/>
          <p:cNvSpPr txBox="1"/>
          <p:nvPr>
            <p:ph idx="14" type="title"/>
          </p:nvPr>
        </p:nvSpPr>
        <p:spPr>
          <a:xfrm>
            <a:off x="4629475"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37" name="Google Shape;237;p29"/>
          <p:cNvSpPr txBox="1"/>
          <p:nvPr>
            <p:ph idx="15" type="title"/>
          </p:nvPr>
        </p:nvSpPr>
        <p:spPr>
          <a:xfrm>
            <a:off x="4629475"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p:cSld name="BLANK_1_1_1_1_2_2_3">
    <p:bg>
      <p:bgPr>
        <a:solidFill>
          <a:schemeClr val="lt2"/>
        </a:solidFill>
      </p:bgPr>
    </p:bg>
    <p:spTree>
      <p:nvGrpSpPr>
        <p:cNvPr id="238" name="Shape 238"/>
        <p:cNvGrpSpPr/>
        <p:nvPr/>
      </p:nvGrpSpPr>
      <p:grpSpPr>
        <a:xfrm>
          <a:off x="0" y="0"/>
          <a:ext cx="0" cy="0"/>
          <a:chOff x="0" y="0"/>
          <a:chExt cx="0" cy="0"/>
        </a:xfrm>
      </p:grpSpPr>
      <p:sp>
        <p:nvSpPr>
          <p:cNvPr id="239" name="Google Shape;239;p30"/>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40" name="Google Shape;240;p30"/>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41" name="Google Shape;241;p30"/>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42" name="Google Shape;242;p30"/>
          <p:cNvSpPr txBox="1"/>
          <p:nvPr>
            <p:ph idx="3" type="subTitle"/>
          </p:nvPr>
        </p:nvSpPr>
        <p:spPr>
          <a:xfrm>
            <a:off x="38592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43" name="Google Shape;243;p30"/>
          <p:cNvSpPr txBox="1"/>
          <p:nvPr>
            <p:ph idx="4" type="subTitle"/>
          </p:nvPr>
        </p:nvSpPr>
        <p:spPr>
          <a:xfrm>
            <a:off x="26502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44" name="Google Shape;244;p30"/>
          <p:cNvSpPr txBox="1"/>
          <p:nvPr>
            <p:ph idx="5" type="subTitle"/>
          </p:nvPr>
        </p:nvSpPr>
        <p:spPr>
          <a:xfrm>
            <a:off x="47217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45" name="Google Shape;245;p30"/>
          <p:cNvSpPr txBox="1"/>
          <p:nvPr>
            <p:ph idx="6" type="subTitle"/>
          </p:nvPr>
        </p:nvSpPr>
        <p:spPr>
          <a:xfrm>
            <a:off x="698607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46" name="Google Shape;246;p30"/>
          <p:cNvSpPr txBox="1"/>
          <p:nvPr>
            <p:ph idx="7" type="body"/>
          </p:nvPr>
        </p:nvSpPr>
        <p:spPr>
          <a:xfrm>
            <a:off x="284700" y="41700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Char char="●"/>
              <a:defRPr sz="800"/>
            </a:lvl1pPr>
            <a:lvl2pPr indent="-279400" lvl="1" marL="914400">
              <a:spcBef>
                <a:spcPts val="0"/>
              </a:spcBef>
              <a:spcAft>
                <a:spcPts val="0"/>
              </a:spcAft>
              <a:buClr>
                <a:schemeClr val="lt1"/>
              </a:buClr>
              <a:buSzPts val="800"/>
              <a:buChar char="○"/>
              <a:defRPr sz="800"/>
            </a:lvl2pPr>
            <a:lvl3pPr indent="-279400" lvl="2" marL="1371600">
              <a:spcBef>
                <a:spcPts val="0"/>
              </a:spcBef>
              <a:spcAft>
                <a:spcPts val="0"/>
              </a:spcAft>
              <a:buClr>
                <a:schemeClr val="lt1"/>
              </a:buClr>
              <a:buSzPts val="800"/>
              <a:buChar char="■"/>
              <a:defRPr sz="800"/>
            </a:lvl3pPr>
            <a:lvl4pPr indent="-279400" lvl="3" marL="1828800">
              <a:spcBef>
                <a:spcPts val="0"/>
              </a:spcBef>
              <a:spcAft>
                <a:spcPts val="0"/>
              </a:spcAft>
              <a:buClr>
                <a:schemeClr val="lt1"/>
              </a:buClr>
              <a:buSzPts val="800"/>
              <a:buChar char="●"/>
              <a:defRPr sz="800"/>
            </a:lvl4pPr>
            <a:lvl5pPr indent="-279400" lvl="4" marL="2286000">
              <a:spcBef>
                <a:spcPts val="0"/>
              </a:spcBef>
              <a:spcAft>
                <a:spcPts val="0"/>
              </a:spcAft>
              <a:buClr>
                <a:schemeClr val="lt1"/>
              </a:buClr>
              <a:buSzPts val="800"/>
              <a:buChar char="○"/>
              <a:defRPr sz="800"/>
            </a:lvl5pPr>
            <a:lvl6pPr indent="-279400" lvl="5" marL="2743200">
              <a:spcBef>
                <a:spcPts val="0"/>
              </a:spcBef>
              <a:spcAft>
                <a:spcPts val="0"/>
              </a:spcAft>
              <a:buClr>
                <a:schemeClr val="lt1"/>
              </a:buClr>
              <a:buSzPts val="800"/>
              <a:buChar char="■"/>
              <a:defRPr sz="800"/>
            </a:lvl6pPr>
            <a:lvl7pPr indent="-279400" lvl="6" marL="3200400">
              <a:spcBef>
                <a:spcPts val="0"/>
              </a:spcBef>
              <a:spcAft>
                <a:spcPts val="0"/>
              </a:spcAft>
              <a:buClr>
                <a:schemeClr val="lt1"/>
              </a:buClr>
              <a:buSzPts val="800"/>
              <a:buChar char="●"/>
              <a:defRPr sz="800"/>
            </a:lvl7pPr>
            <a:lvl8pPr indent="-279400" lvl="7" marL="3657600">
              <a:spcBef>
                <a:spcPts val="0"/>
              </a:spcBef>
              <a:spcAft>
                <a:spcPts val="0"/>
              </a:spcAft>
              <a:buClr>
                <a:schemeClr val="lt1"/>
              </a:buClr>
              <a:buSzPts val="800"/>
              <a:buChar char="○"/>
              <a:defRPr sz="800"/>
            </a:lvl8pPr>
            <a:lvl9pPr indent="-279400" lvl="8" marL="4114800">
              <a:spcBef>
                <a:spcPts val="0"/>
              </a:spcBef>
              <a:spcAft>
                <a:spcPts val="0"/>
              </a:spcAft>
              <a:buClr>
                <a:schemeClr val="lt1"/>
              </a:buClr>
              <a:buSzPts val="800"/>
              <a:buChar char="■"/>
              <a:defRPr sz="800"/>
            </a:lvl9pPr>
          </a:lstStyle>
          <a:p/>
        </p:txBody>
      </p:sp>
      <p:sp>
        <p:nvSpPr>
          <p:cNvPr id="247" name="Google Shape;247;p30"/>
          <p:cNvSpPr txBox="1"/>
          <p:nvPr>
            <p:ph idx="8" type="subTitle"/>
          </p:nvPr>
        </p:nvSpPr>
        <p:spPr>
          <a:xfrm>
            <a:off x="284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8" name="Google Shape;248;p30"/>
          <p:cNvSpPr txBox="1"/>
          <p:nvPr>
            <p:ph idx="9" type="subTitle"/>
          </p:nvPr>
        </p:nvSpPr>
        <p:spPr>
          <a:xfrm>
            <a:off x="284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9" name="Google Shape;249;p30"/>
          <p:cNvSpPr txBox="1"/>
          <p:nvPr>
            <p:ph idx="13" type="body"/>
          </p:nvPr>
        </p:nvSpPr>
        <p:spPr>
          <a:xfrm>
            <a:off x="3185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50" name="Google Shape;250;p30"/>
          <p:cNvSpPr txBox="1"/>
          <p:nvPr>
            <p:ph idx="14" type="subTitle"/>
          </p:nvPr>
        </p:nvSpPr>
        <p:spPr>
          <a:xfrm>
            <a:off x="3185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51" name="Google Shape;251;p30"/>
          <p:cNvSpPr txBox="1"/>
          <p:nvPr>
            <p:ph idx="15" type="subTitle"/>
          </p:nvPr>
        </p:nvSpPr>
        <p:spPr>
          <a:xfrm>
            <a:off x="3185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52" name="Google Shape;252;p30"/>
          <p:cNvSpPr txBox="1"/>
          <p:nvPr>
            <p:ph idx="16" type="body"/>
          </p:nvPr>
        </p:nvSpPr>
        <p:spPr>
          <a:xfrm>
            <a:off x="6086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53" name="Google Shape;253;p30"/>
          <p:cNvSpPr txBox="1"/>
          <p:nvPr>
            <p:ph idx="17" type="subTitle"/>
          </p:nvPr>
        </p:nvSpPr>
        <p:spPr>
          <a:xfrm>
            <a:off x="6086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54" name="Google Shape;254;p30"/>
          <p:cNvSpPr txBox="1"/>
          <p:nvPr>
            <p:ph idx="18" type="subTitle"/>
          </p:nvPr>
        </p:nvSpPr>
        <p:spPr>
          <a:xfrm>
            <a:off x="6086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55" name="Google Shape;255;p30"/>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BLANK_1_1_1_1_2_2_3_1">
    <p:bg>
      <p:bgPr>
        <a:solidFill>
          <a:schemeClr val="lt2"/>
        </a:solidFill>
      </p:bgPr>
    </p:bg>
    <p:spTree>
      <p:nvGrpSpPr>
        <p:cNvPr id="256" name="Shape 256"/>
        <p:cNvGrpSpPr/>
        <p:nvPr/>
      </p:nvGrpSpPr>
      <p:grpSpPr>
        <a:xfrm>
          <a:off x="0" y="0"/>
          <a:ext cx="0" cy="0"/>
          <a:chOff x="0" y="0"/>
          <a:chExt cx="0" cy="0"/>
        </a:xfrm>
      </p:grpSpPr>
      <p:sp>
        <p:nvSpPr>
          <p:cNvPr id="257" name="Google Shape;257;p31"/>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58" name="Google Shape;258;p31"/>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59" name="Google Shape;259;p3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60" name="Google Shape;260;p31"/>
          <p:cNvSpPr txBox="1"/>
          <p:nvPr>
            <p:ph idx="3" type="body"/>
          </p:nvPr>
        </p:nvSpPr>
        <p:spPr>
          <a:xfrm>
            <a:off x="284700" y="37039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Font typeface="Instrument Sans"/>
              <a:buChar char="●"/>
              <a:defRPr sz="800"/>
            </a:lvl1pPr>
            <a:lvl2pPr indent="-279400" lvl="1" marL="914400">
              <a:spcBef>
                <a:spcPts val="0"/>
              </a:spcBef>
              <a:spcAft>
                <a:spcPts val="0"/>
              </a:spcAft>
              <a:buClr>
                <a:schemeClr val="lt1"/>
              </a:buClr>
              <a:buSzPts val="800"/>
              <a:buFont typeface="Instrument Sans"/>
              <a:buChar char="○"/>
              <a:defRPr sz="800"/>
            </a:lvl2pPr>
            <a:lvl3pPr indent="-279400" lvl="2" marL="1371600">
              <a:spcBef>
                <a:spcPts val="0"/>
              </a:spcBef>
              <a:spcAft>
                <a:spcPts val="0"/>
              </a:spcAft>
              <a:buClr>
                <a:schemeClr val="lt1"/>
              </a:buClr>
              <a:buSzPts val="800"/>
              <a:buFont typeface="Instrument Sans"/>
              <a:buChar char="■"/>
              <a:defRPr sz="800"/>
            </a:lvl3pPr>
            <a:lvl4pPr indent="-279400" lvl="3" marL="1828800">
              <a:spcBef>
                <a:spcPts val="0"/>
              </a:spcBef>
              <a:spcAft>
                <a:spcPts val="0"/>
              </a:spcAft>
              <a:buClr>
                <a:schemeClr val="lt1"/>
              </a:buClr>
              <a:buSzPts val="800"/>
              <a:buFont typeface="Instrument Sans"/>
              <a:buChar char="●"/>
              <a:defRPr sz="800"/>
            </a:lvl4pPr>
            <a:lvl5pPr indent="-279400" lvl="4" marL="2286000">
              <a:spcBef>
                <a:spcPts val="0"/>
              </a:spcBef>
              <a:spcAft>
                <a:spcPts val="0"/>
              </a:spcAft>
              <a:buClr>
                <a:schemeClr val="lt1"/>
              </a:buClr>
              <a:buSzPts val="800"/>
              <a:buFont typeface="Instrument Sans"/>
              <a:buChar char="○"/>
              <a:defRPr sz="800"/>
            </a:lvl5pPr>
            <a:lvl6pPr indent="-279400" lvl="5" marL="2743200">
              <a:spcBef>
                <a:spcPts val="0"/>
              </a:spcBef>
              <a:spcAft>
                <a:spcPts val="0"/>
              </a:spcAft>
              <a:buClr>
                <a:schemeClr val="lt1"/>
              </a:buClr>
              <a:buSzPts val="800"/>
              <a:buFont typeface="Instrument Sans"/>
              <a:buChar char="■"/>
              <a:defRPr sz="800"/>
            </a:lvl6pPr>
            <a:lvl7pPr indent="-279400" lvl="6" marL="3200400">
              <a:spcBef>
                <a:spcPts val="0"/>
              </a:spcBef>
              <a:spcAft>
                <a:spcPts val="0"/>
              </a:spcAft>
              <a:buClr>
                <a:schemeClr val="lt1"/>
              </a:buClr>
              <a:buSzPts val="800"/>
              <a:buFont typeface="Instrument Sans"/>
              <a:buChar char="●"/>
              <a:defRPr sz="800"/>
            </a:lvl7pPr>
            <a:lvl8pPr indent="-279400" lvl="7" marL="3657600">
              <a:spcBef>
                <a:spcPts val="0"/>
              </a:spcBef>
              <a:spcAft>
                <a:spcPts val="0"/>
              </a:spcAft>
              <a:buClr>
                <a:schemeClr val="lt1"/>
              </a:buClr>
              <a:buSzPts val="800"/>
              <a:buFont typeface="Instrument Sans"/>
              <a:buChar char="○"/>
              <a:defRPr sz="800"/>
            </a:lvl8pPr>
            <a:lvl9pPr indent="-279400" lvl="8" marL="4114800">
              <a:spcBef>
                <a:spcPts val="0"/>
              </a:spcBef>
              <a:spcAft>
                <a:spcPts val="0"/>
              </a:spcAft>
              <a:buClr>
                <a:schemeClr val="lt1"/>
              </a:buClr>
              <a:buSzPts val="800"/>
              <a:buFont typeface="Instrument Sans"/>
              <a:buChar char="■"/>
              <a:defRPr sz="800"/>
            </a:lvl9pPr>
          </a:lstStyle>
          <a:p/>
        </p:txBody>
      </p:sp>
      <p:sp>
        <p:nvSpPr>
          <p:cNvPr id="261" name="Google Shape;261;p31"/>
          <p:cNvSpPr txBox="1"/>
          <p:nvPr>
            <p:ph idx="4" type="subTitle"/>
          </p:nvPr>
        </p:nvSpPr>
        <p:spPr>
          <a:xfrm>
            <a:off x="284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2" name="Google Shape;262;p31"/>
          <p:cNvSpPr txBox="1"/>
          <p:nvPr>
            <p:ph idx="5" type="subTitle"/>
          </p:nvPr>
        </p:nvSpPr>
        <p:spPr>
          <a:xfrm>
            <a:off x="284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3" name="Google Shape;263;p31"/>
          <p:cNvSpPr txBox="1"/>
          <p:nvPr>
            <p:ph idx="6" type="body"/>
          </p:nvPr>
        </p:nvSpPr>
        <p:spPr>
          <a:xfrm>
            <a:off x="3185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64" name="Google Shape;264;p31"/>
          <p:cNvSpPr txBox="1"/>
          <p:nvPr>
            <p:ph idx="7" type="subTitle"/>
          </p:nvPr>
        </p:nvSpPr>
        <p:spPr>
          <a:xfrm>
            <a:off x="3185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5" name="Google Shape;265;p31"/>
          <p:cNvSpPr txBox="1"/>
          <p:nvPr>
            <p:ph idx="8" type="subTitle"/>
          </p:nvPr>
        </p:nvSpPr>
        <p:spPr>
          <a:xfrm>
            <a:off x="3185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6" name="Google Shape;266;p31"/>
          <p:cNvSpPr txBox="1"/>
          <p:nvPr>
            <p:ph idx="9" type="body"/>
          </p:nvPr>
        </p:nvSpPr>
        <p:spPr>
          <a:xfrm>
            <a:off x="6086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67" name="Google Shape;267;p31"/>
          <p:cNvSpPr txBox="1"/>
          <p:nvPr>
            <p:ph idx="13" type="subTitle"/>
          </p:nvPr>
        </p:nvSpPr>
        <p:spPr>
          <a:xfrm>
            <a:off x="6086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8" name="Google Shape;268;p31"/>
          <p:cNvSpPr txBox="1"/>
          <p:nvPr>
            <p:ph idx="14" type="subTitle"/>
          </p:nvPr>
        </p:nvSpPr>
        <p:spPr>
          <a:xfrm>
            <a:off x="6086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cxnSp>
        <p:nvCxnSpPr>
          <p:cNvPr id="269" name="Google Shape;269;p31"/>
          <p:cNvCxnSpPr/>
          <p:nvPr/>
        </p:nvCxnSpPr>
        <p:spPr>
          <a:xfrm>
            <a:off x="306250" y="2632300"/>
            <a:ext cx="8545500" cy="0"/>
          </a:xfrm>
          <a:prstGeom prst="straightConnector1">
            <a:avLst/>
          </a:prstGeom>
          <a:noFill/>
          <a:ln cap="flat" cmpd="sng" w="9525">
            <a:solidFill>
              <a:schemeClr val="accent5"/>
            </a:solidFill>
            <a:prstDash val="solid"/>
            <a:round/>
            <a:headEnd len="med" w="med" type="none"/>
            <a:tailEnd len="med" w="med" type="none"/>
          </a:ln>
        </p:spPr>
      </p:cxnSp>
      <p:sp>
        <p:nvSpPr>
          <p:cNvPr id="270" name="Google Shape;270;p31"/>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3">
  <p:cSld name="BLANK_1_1_1_1_2_2_3_1_1">
    <p:bg>
      <p:bgPr>
        <a:solidFill>
          <a:schemeClr val="lt2"/>
        </a:solidFill>
      </p:bgPr>
    </p:bg>
    <p:spTree>
      <p:nvGrpSpPr>
        <p:cNvPr id="271" name="Shape 271"/>
        <p:cNvGrpSpPr/>
        <p:nvPr/>
      </p:nvGrpSpPr>
      <p:grpSpPr>
        <a:xfrm>
          <a:off x="0" y="0"/>
          <a:ext cx="0" cy="0"/>
          <a:chOff x="0" y="0"/>
          <a:chExt cx="0" cy="0"/>
        </a:xfrm>
      </p:grpSpPr>
      <p:sp>
        <p:nvSpPr>
          <p:cNvPr id="272" name="Google Shape;272;p32"/>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73" name="Google Shape;273;p32"/>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74" name="Google Shape;274;p3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75" name="Google Shape;275;p32"/>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76" name="Google Shape;276;p32"/>
          <p:cNvSpPr txBox="1"/>
          <p:nvPr>
            <p:ph idx="3" type="subTitle"/>
          </p:nvPr>
        </p:nvSpPr>
        <p:spPr>
          <a:xfrm>
            <a:off x="26235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77" name="Google Shape;277;p32"/>
          <p:cNvSpPr txBox="1"/>
          <p:nvPr>
            <p:ph idx="4" type="subTitle"/>
          </p:nvPr>
        </p:nvSpPr>
        <p:spPr>
          <a:xfrm>
            <a:off x="35191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78" name="Google Shape;278;p32"/>
          <p:cNvSpPr txBox="1"/>
          <p:nvPr>
            <p:ph idx="5" type="subTitle"/>
          </p:nvPr>
        </p:nvSpPr>
        <p:spPr>
          <a:xfrm>
            <a:off x="44147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79" name="Google Shape;279;p32"/>
          <p:cNvSpPr txBox="1"/>
          <p:nvPr>
            <p:ph idx="6" type="subTitle"/>
          </p:nvPr>
        </p:nvSpPr>
        <p:spPr>
          <a:xfrm>
            <a:off x="53103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80" name="Google Shape;280;p32"/>
          <p:cNvSpPr txBox="1"/>
          <p:nvPr>
            <p:ph idx="7" type="subTitle"/>
          </p:nvPr>
        </p:nvSpPr>
        <p:spPr>
          <a:xfrm>
            <a:off x="62059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81" name="Google Shape;281;p32"/>
          <p:cNvSpPr txBox="1"/>
          <p:nvPr>
            <p:ph idx="8" type="subTitle"/>
          </p:nvPr>
        </p:nvSpPr>
        <p:spPr>
          <a:xfrm>
            <a:off x="71015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82" name="Google Shape;282;p32"/>
          <p:cNvSpPr txBox="1"/>
          <p:nvPr>
            <p:ph idx="9" type="subTitle"/>
          </p:nvPr>
        </p:nvSpPr>
        <p:spPr>
          <a:xfrm>
            <a:off x="79971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83" name="Google Shape;283;p32"/>
          <p:cNvSpPr txBox="1"/>
          <p:nvPr>
            <p:ph idx="13" type="subTitle"/>
          </p:nvPr>
        </p:nvSpPr>
        <p:spPr>
          <a:xfrm>
            <a:off x="430525" y="1551325"/>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84" name="Google Shape;284;p32"/>
          <p:cNvSpPr txBox="1"/>
          <p:nvPr>
            <p:ph idx="14" type="subTitle"/>
          </p:nvPr>
        </p:nvSpPr>
        <p:spPr>
          <a:xfrm>
            <a:off x="430525" y="1817255"/>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85" name="Google Shape;285;p32"/>
          <p:cNvSpPr txBox="1"/>
          <p:nvPr>
            <p:ph idx="15" type="subTitle"/>
          </p:nvPr>
        </p:nvSpPr>
        <p:spPr>
          <a:xfrm>
            <a:off x="430525" y="2083184"/>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86" name="Google Shape;286;p32"/>
          <p:cNvSpPr txBox="1"/>
          <p:nvPr>
            <p:ph idx="16" type="subTitle"/>
          </p:nvPr>
        </p:nvSpPr>
        <p:spPr>
          <a:xfrm>
            <a:off x="430525" y="2349114"/>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87" name="Google Shape;287;p32"/>
          <p:cNvSpPr txBox="1"/>
          <p:nvPr>
            <p:ph idx="17" type="subTitle"/>
          </p:nvPr>
        </p:nvSpPr>
        <p:spPr>
          <a:xfrm>
            <a:off x="430525" y="2615043"/>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88" name="Google Shape;288;p32"/>
          <p:cNvSpPr txBox="1"/>
          <p:nvPr>
            <p:ph idx="18" type="subTitle"/>
          </p:nvPr>
        </p:nvSpPr>
        <p:spPr>
          <a:xfrm>
            <a:off x="430525" y="2880973"/>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89" name="Google Shape;289;p32"/>
          <p:cNvSpPr txBox="1"/>
          <p:nvPr>
            <p:ph idx="19" type="subTitle"/>
          </p:nvPr>
        </p:nvSpPr>
        <p:spPr>
          <a:xfrm>
            <a:off x="430525" y="3146902"/>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90" name="Google Shape;290;p32"/>
          <p:cNvSpPr txBox="1"/>
          <p:nvPr>
            <p:ph idx="20" type="subTitle"/>
          </p:nvPr>
        </p:nvSpPr>
        <p:spPr>
          <a:xfrm>
            <a:off x="430525" y="3412832"/>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91" name="Google Shape;291;p32"/>
          <p:cNvSpPr txBox="1"/>
          <p:nvPr>
            <p:ph idx="21" type="subTitle"/>
          </p:nvPr>
        </p:nvSpPr>
        <p:spPr>
          <a:xfrm>
            <a:off x="430525" y="3678761"/>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92" name="Google Shape;292;p32"/>
          <p:cNvSpPr txBox="1"/>
          <p:nvPr>
            <p:ph idx="22" type="subTitle"/>
          </p:nvPr>
        </p:nvSpPr>
        <p:spPr>
          <a:xfrm>
            <a:off x="430525" y="3944691"/>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93" name="Google Shape;293;p32"/>
          <p:cNvSpPr txBox="1"/>
          <p:nvPr>
            <p:ph idx="23" type="subTitle"/>
          </p:nvPr>
        </p:nvSpPr>
        <p:spPr>
          <a:xfrm>
            <a:off x="430525" y="4210620"/>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94" name="Google Shape;294;p32"/>
          <p:cNvSpPr txBox="1"/>
          <p:nvPr>
            <p:ph idx="24" type="subTitle"/>
          </p:nvPr>
        </p:nvSpPr>
        <p:spPr>
          <a:xfrm>
            <a:off x="430525" y="4476550"/>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1">
  <p:cSld name="BLANK_1_1_1_1_2_2_2">
    <p:bg>
      <p:bgPr>
        <a:blipFill>
          <a:blip r:embed="rId2">
            <a:alphaModFix/>
          </a:blip>
          <a:stretch>
            <a:fillRect/>
          </a:stretch>
        </a:blipFill>
      </p:bgPr>
    </p:bg>
    <p:spTree>
      <p:nvGrpSpPr>
        <p:cNvPr id="295" name="Shape 295"/>
        <p:cNvGrpSpPr/>
        <p:nvPr/>
      </p:nvGrpSpPr>
      <p:grpSpPr>
        <a:xfrm>
          <a:off x="0" y="0"/>
          <a:ext cx="0" cy="0"/>
          <a:chOff x="0" y="0"/>
          <a:chExt cx="0" cy="0"/>
        </a:xfrm>
      </p:grpSpPr>
      <p:sp>
        <p:nvSpPr>
          <p:cNvPr id="296" name="Google Shape;296;p33"/>
          <p:cNvSpPr/>
          <p:nvPr>
            <p:ph idx="2" type="pic"/>
          </p:nvPr>
        </p:nvSpPr>
        <p:spPr>
          <a:xfrm>
            <a:off x="284700" y="1440150"/>
            <a:ext cx="605100" cy="1413900"/>
          </a:xfrm>
          <a:prstGeom prst="roundRect">
            <a:avLst>
              <a:gd fmla="val 50000" name="adj"/>
            </a:avLst>
          </a:prstGeom>
          <a:noFill/>
          <a:ln>
            <a:noFill/>
          </a:ln>
        </p:spPr>
      </p:sp>
      <p:sp>
        <p:nvSpPr>
          <p:cNvPr id="297" name="Google Shape;297;p33"/>
          <p:cNvSpPr/>
          <p:nvPr>
            <p:ph idx="3" type="pic"/>
          </p:nvPr>
        </p:nvSpPr>
        <p:spPr>
          <a:xfrm>
            <a:off x="1002300" y="1440150"/>
            <a:ext cx="2055000" cy="1413900"/>
          </a:xfrm>
          <a:prstGeom prst="roundRect">
            <a:avLst>
              <a:gd fmla="val 16960" name="adj"/>
            </a:avLst>
          </a:prstGeom>
          <a:noFill/>
          <a:ln>
            <a:noFill/>
          </a:ln>
        </p:spPr>
      </p:sp>
      <p:sp>
        <p:nvSpPr>
          <p:cNvPr id="298" name="Google Shape;298;p33"/>
          <p:cNvSpPr/>
          <p:nvPr>
            <p:ph idx="4" type="pic"/>
          </p:nvPr>
        </p:nvSpPr>
        <p:spPr>
          <a:xfrm>
            <a:off x="3185700" y="1440150"/>
            <a:ext cx="605100" cy="1413900"/>
          </a:xfrm>
          <a:prstGeom prst="roundRect">
            <a:avLst>
              <a:gd fmla="val 50000" name="adj"/>
            </a:avLst>
          </a:prstGeom>
          <a:noFill/>
          <a:ln>
            <a:noFill/>
          </a:ln>
        </p:spPr>
      </p:sp>
      <p:sp>
        <p:nvSpPr>
          <p:cNvPr id="299" name="Google Shape;299;p33"/>
          <p:cNvSpPr/>
          <p:nvPr>
            <p:ph idx="5" type="pic"/>
          </p:nvPr>
        </p:nvSpPr>
        <p:spPr>
          <a:xfrm>
            <a:off x="3903300" y="1440150"/>
            <a:ext cx="2055000" cy="1413900"/>
          </a:xfrm>
          <a:prstGeom prst="roundRect">
            <a:avLst>
              <a:gd fmla="val 16960" name="adj"/>
            </a:avLst>
          </a:prstGeom>
          <a:noFill/>
          <a:ln>
            <a:noFill/>
          </a:ln>
        </p:spPr>
      </p:sp>
      <p:sp>
        <p:nvSpPr>
          <p:cNvPr id="300" name="Google Shape;300;p33"/>
          <p:cNvSpPr/>
          <p:nvPr>
            <p:ph idx="6" type="pic"/>
          </p:nvPr>
        </p:nvSpPr>
        <p:spPr>
          <a:xfrm>
            <a:off x="6086700" y="1440150"/>
            <a:ext cx="605100" cy="1413900"/>
          </a:xfrm>
          <a:prstGeom prst="roundRect">
            <a:avLst>
              <a:gd fmla="val 50000" name="adj"/>
            </a:avLst>
          </a:prstGeom>
          <a:noFill/>
          <a:ln>
            <a:noFill/>
          </a:ln>
        </p:spPr>
      </p:sp>
      <p:sp>
        <p:nvSpPr>
          <p:cNvPr id="301" name="Google Shape;301;p33"/>
          <p:cNvSpPr/>
          <p:nvPr>
            <p:ph idx="7" type="pic"/>
          </p:nvPr>
        </p:nvSpPr>
        <p:spPr>
          <a:xfrm>
            <a:off x="6804300" y="1440150"/>
            <a:ext cx="2055000" cy="1413900"/>
          </a:xfrm>
          <a:prstGeom prst="roundRect">
            <a:avLst>
              <a:gd fmla="val 16960" name="adj"/>
            </a:avLst>
          </a:prstGeom>
          <a:noFill/>
          <a:ln>
            <a:noFill/>
          </a:ln>
        </p:spPr>
      </p:sp>
      <p:sp>
        <p:nvSpPr>
          <p:cNvPr id="302" name="Google Shape;302;p33"/>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303" name="Google Shape;303;p33"/>
          <p:cNvSpPr txBox="1"/>
          <p:nvPr>
            <p:ph idx="1" type="body"/>
          </p:nvPr>
        </p:nvSpPr>
        <p:spPr>
          <a:xfrm>
            <a:off x="284700" y="3817800"/>
            <a:ext cx="2772600" cy="10422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04" name="Google Shape;304;p33"/>
          <p:cNvSpPr txBox="1"/>
          <p:nvPr>
            <p:ph idx="8" type="subTitle"/>
          </p:nvPr>
        </p:nvSpPr>
        <p:spPr>
          <a:xfrm>
            <a:off x="284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305" name="Google Shape;305;p33"/>
          <p:cNvSpPr txBox="1"/>
          <p:nvPr>
            <p:ph idx="9"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06" name="Google Shape;306;p33"/>
          <p:cNvSpPr txBox="1"/>
          <p:nvPr>
            <p:ph idx="1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07" name="Google Shape;307;p3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308" name="Google Shape;308;p33"/>
          <p:cNvSpPr txBox="1"/>
          <p:nvPr>
            <p:ph idx="14" type="body"/>
          </p:nvPr>
        </p:nvSpPr>
        <p:spPr>
          <a:xfrm>
            <a:off x="3185700" y="3817800"/>
            <a:ext cx="2772600" cy="10422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309" name="Google Shape;309;p33"/>
          <p:cNvSpPr txBox="1"/>
          <p:nvPr>
            <p:ph idx="15" type="subTitle"/>
          </p:nvPr>
        </p:nvSpPr>
        <p:spPr>
          <a:xfrm>
            <a:off x="3185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310" name="Google Shape;310;p33"/>
          <p:cNvSpPr txBox="1"/>
          <p:nvPr>
            <p:ph idx="16" type="body"/>
          </p:nvPr>
        </p:nvSpPr>
        <p:spPr>
          <a:xfrm>
            <a:off x="6086700" y="3817800"/>
            <a:ext cx="2772600" cy="10422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311" name="Google Shape;311;p33"/>
          <p:cNvSpPr txBox="1"/>
          <p:nvPr>
            <p:ph idx="17" type="subTitle"/>
          </p:nvPr>
        </p:nvSpPr>
        <p:spPr>
          <a:xfrm>
            <a:off x="6086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2pPr>
            <a:lvl3pPr lvl="2">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3pPr>
            <a:lvl4pPr lvl="3">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4pPr>
            <a:lvl5pPr lvl="4">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5pPr>
            <a:lvl6pPr lvl="5">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6pPr>
            <a:lvl7pPr lvl="6">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7pPr>
            <a:lvl8pPr lvl="7">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8pPr>
            <a:lvl9pPr lvl="8">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text and images">
  <p:cSld name="CUSTOM_15">
    <p:bg>
      <p:bgPr>
        <a:blipFill>
          <a:blip r:embed="rId2">
            <a:alphaModFix/>
          </a:blip>
          <a:stretch>
            <a:fillRect/>
          </a:stretch>
        </a:blipFill>
      </p:bgPr>
    </p:bg>
    <p:spTree>
      <p:nvGrpSpPr>
        <p:cNvPr id="312" name="Shape 312"/>
        <p:cNvGrpSpPr/>
        <p:nvPr/>
      </p:nvGrpSpPr>
      <p:grpSpPr>
        <a:xfrm>
          <a:off x="0" y="0"/>
          <a:ext cx="0" cy="0"/>
          <a:chOff x="0" y="0"/>
          <a:chExt cx="0" cy="0"/>
        </a:xfrm>
      </p:grpSpPr>
      <p:sp>
        <p:nvSpPr>
          <p:cNvPr id="313" name="Google Shape;313;p34"/>
          <p:cNvSpPr/>
          <p:nvPr>
            <p:ph idx="2" type="pic"/>
          </p:nvPr>
        </p:nvSpPr>
        <p:spPr>
          <a:xfrm>
            <a:off x="284700" y="2901150"/>
            <a:ext cx="2772600" cy="1770900"/>
          </a:xfrm>
          <a:prstGeom prst="roundRect">
            <a:avLst>
              <a:gd fmla="val 16667" name="adj"/>
            </a:avLst>
          </a:prstGeom>
          <a:noFill/>
          <a:ln>
            <a:noFill/>
          </a:ln>
        </p:spPr>
      </p:sp>
      <p:sp>
        <p:nvSpPr>
          <p:cNvPr id="314" name="Google Shape;314;p34"/>
          <p:cNvSpPr/>
          <p:nvPr>
            <p:ph idx="3" type="pic"/>
          </p:nvPr>
        </p:nvSpPr>
        <p:spPr>
          <a:xfrm>
            <a:off x="3185800" y="2901150"/>
            <a:ext cx="2772600" cy="1770900"/>
          </a:xfrm>
          <a:prstGeom prst="roundRect">
            <a:avLst>
              <a:gd fmla="val 16667" name="adj"/>
            </a:avLst>
          </a:prstGeom>
          <a:noFill/>
          <a:ln>
            <a:noFill/>
          </a:ln>
        </p:spPr>
      </p:sp>
      <p:sp>
        <p:nvSpPr>
          <p:cNvPr id="315" name="Google Shape;315;p34"/>
          <p:cNvSpPr/>
          <p:nvPr>
            <p:ph idx="4" type="pic"/>
          </p:nvPr>
        </p:nvSpPr>
        <p:spPr>
          <a:xfrm>
            <a:off x="3185800" y="1440150"/>
            <a:ext cx="2772600" cy="1347600"/>
          </a:xfrm>
          <a:prstGeom prst="roundRect">
            <a:avLst>
              <a:gd fmla="val 16667" name="adj"/>
            </a:avLst>
          </a:prstGeom>
          <a:noFill/>
          <a:ln>
            <a:noFill/>
          </a:ln>
        </p:spPr>
      </p:sp>
      <p:sp>
        <p:nvSpPr>
          <p:cNvPr id="316" name="Google Shape;316;p3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17" name="Google Shape;317;p34"/>
          <p:cNvSpPr txBox="1"/>
          <p:nvPr>
            <p:ph idx="5"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18" name="Google Shape;318;p34"/>
          <p:cNvSpPr txBox="1"/>
          <p:nvPr>
            <p:ph idx="6" type="body"/>
          </p:nvPr>
        </p:nvSpPr>
        <p:spPr>
          <a:xfrm>
            <a:off x="284700" y="1440225"/>
            <a:ext cx="2772600" cy="9654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Font typeface="Instrument Sans"/>
              <a:buChar char="●"/>
              <a:defRPr/>
            </a:lvl1pPr>
            <a:lvl2pPr indent="-292100" lvl="1" marL="914400">
              <a:spcBef>
                <a:spcPts val="0"/>
              </a:spcBef>
              <a:spcAft>
                <a:spcPts val="0"/>
              </a:spcAft>
              <a:buSzPts val="1000"/>
              <a:buFont typeface="Instrument Sans"/>
              <a:buChar char="○"/>
              <a:defRPr/>
            </a:lvl2pPr>
            <a:lvl3pPr indent="-292100" lvl="2" marL="1371600">
              <a:spcBef>
                <a:spcPts val="0"/>
              </a:spcBef>
              <a:spcAft>
                <a:spcPts val="0"/>
              </a:spcAft>
              <a:buSzPts val="1000"/>
              <a:buFont typeface="Instrument Sans"/>
              <a:buChar char="■"/>
              <a:defRPr/>
            </a:lvl3pPr>
            <a:lvl4pPr indent="-292100" lvl="3" marL="1828800">
              <a:spcBef>
                <a:spcPts val="0"/>
              </a:spcBef>
              <a:spcAft>
                <a:spcPts val="0"/>
              </a:spcAft>
              <a:buSzPts val="1000"/>
              <a:buFont typeface="Instrument Sans"/>
              <a:buChar char="●"/>
              <a:defRPr/>
            </a:lvl4pPr>
            <a:lvl5pPr indent="-292100" lvl="4" marL="2286000">
              <a:spcBef>
                <a:spcPts val="0"/>
              </a:spcBef>
              <a:spcAft>
                <a:spcPts val="0"/>
              </a:spcAft>
              <a:buSzPts val="1000"/>
              <a:buFont typeface="Instrument Sans"/>
              <a:buChar char="○"/>
              <a:defRPr/>
            </a:lvl5pPr>
            <a:lvl6pPr indent="-292100" lvl="5" marL="2743200">
              <a:spcBef>
                <a:spcPts val="0"/>
              </a:spcBef>
              <a:spcAft>
                <a:spcPts val="0"/>
              </a:spcAft>
              <a:buSzPts val="1000"/>
              <a:buFont typeface="Instrument Sans"/>
              <a:buChar char="■"/>
              <a:defRPr/>
            </a:lvl6pPr>
            <a:lvl7pPr indent="-292100" lvl="6" marL="3200400">
              <a:spcBef>
                <a:spcPts val="0"/>
              </a:spcBef>
              <a:spcAft>
                <a:spcPts val="0"/>
              </a:spcAft>
              <a:buSzPts val="1000"/>
              <a:buFont typeface="Instrument Sans"/>
              <a:buChar char="●"/>
              <a:defRPr/>
            </a:lvl7pPr>
            <a:lvl8pPr indent="-292100" lvl="7" marL="3657600">
              <a:spcBef>
                <a:spcPts val="0"/>
              </a:spcBef>
              <a:spcAft>
                <a:spcPts val="0"/>
              </a:spcAft>
              <a:buSzPts val="1000"/>
              <a:buFont typeface="Instrument Sans"/>
              <a:buChar char="○"/>
              <a:defRPr/>
            </a:lvl8pPr>
            <a:lvl9pPr indent="-292100" lvl="8" marL="4114800">
              <a:spcBef>
                <a:spcPts val="0"/>
              </a:spcBef>
              <a:spcAft>
                <a:spcPts val="0"/>
              </a:spcAft>
              <a:buSzPts val="1000"/>
              <a:buFont typeface="Instrument Sans"/>
              <a:buChar char="■"/>
              <a:defRPr/>
            </a:lvl9pPr>
          </a:lstStyle>
          <a:p/>
        </p:txBody>
      </p:sp>
      <p:sp>
        <p:nvSpPr>
          <p:cNvPr id="319" name="Google Shape;319;p34"/>
          <p:cNvSpPr txBox="1"/>
          <p:nvPr>
            <p:ph idx="7" type="body"/>
          </p:nvPr>
        </p:nvSpPr>
        <p:spPr>
          <a:xfrm>
            <a:off x="6086900" y="3095300"/>
            <a:ext cx="2772600" cy="6555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320" name="Google Shape;320;p34"/>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321" name="Google Shape;321;p34"/>
          <p:cNvSpPr txBox="1"/>
          <p:nvPr>
            <p:ph idx="8" type="subTitle"/>
          </p:nvPr>
        </p:nvSpPr>
        <p:spPr>
          <a:xfrm>
            <a:off x="6084175" y="2787750"/>
            <a:ext cx="2772600" cy="192000"/>
          </a:xfrm>
          <a:prstGeom prst="rect">
            <a:avLst/>
          </a:prstGeom>
        </p:spPr>
        <p:txBody>
          <a:bodyPr anchorCtr="0" anchor="t" bIns="0" lIns="182875" spcFirstLastPara="1" rIns="18287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1pPr>
            <a:lvl2pPr lvl="1">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 left box">
  <p:cSld name="BLANK_1_1_1_1_1_1_1_1_1_1_1_1_1_1_1_1_1_1_1_1_2">
    <p:spTree>
      <p:nvGrpSpPr>
        <p:cNvPr id="322" name="Shape 322"/>
        <p:cNvGrpSpPr/>
        <p:nvPr/>
      </p:nvGrpSpPr>
      <p:grpSpPr>
        <a:xfrm>
          <a:off x="0" y="0"/>
          <a:ext cx="0" cy="0"/>
          <a:chOff x="0" y="0"/>
          <a:chExt cx="0" cy="0"/>
        </a:xfrm>
      </p:grpSpPr>
      <p:sp>
        <p:nvSpPr>
          <p:cNvPr id="323" name="Google Shape;323;p35"/>
          <p:cNvSpPr/>
          <p:nvPr>
            <p:ph idx="2" type="pic"/>
          </p:nvPr>
        </p:nvSpPr>
        <p:spPr>
          <a:xfrm>
            <a:off x="-10475" y="0"/>
            <a:ext cx="9167700" cy="5143500"/>
          </a:xfrm>
          <a:prstGeom prst="rect">
            <a:avLst/>
          </a:prstGeom>
          <a:noFill/>
          <a:ln>
            <a:noFill/>
          </a:ln>
        </p:spPr>
      </p:sp>
      <p:sp>
        <p:nvSpPr>
          <p:cNvPr id="324" name="Google Shape;324;p35"/>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25" name="Google Shape;325;p35"/>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26" name="Google Shape;326;p35"/>
          <p:cNvSpPr txBox="1"/>
          <p:nvPr>
            <p:ph idx="4" type="body"/>
          </p:nvPr>
        </p:nvSpPr>
        <p:spPr>
          <a:xfrm>
            <a:off x="284800" y="3713250"/>
            <a:ext cx="4227300" cy="9552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27" name="Google Shape;327;p35"/>
          <p:cNvSpPr txBox="1"/>
          <p:nvPr>
            <p:ph type="title"/>
          </p:nvPr>
        </p:nvSpPr>
        <p:spPr>
          <a:xfrm>
            <a:off x="284700" y="474750"/>
            <a:ext cx="4227300" cy="965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328" name="Google Shape;328;p3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 right box ">
  <p:cSld name="BLANK_1_1_1_1_1_1_1_1_1_1_1_1_1_1_1_1_1_1_1_1_2_1">
    <p:spTree>
      <p:nvGrpSpPr>
        <p:cNvPr id="329" name="Shape 329"/>
        <p:cNvGrpSpPr/>
        <p:nvPr/>
      </p:nvGrpSpPr>
      <p:grpSpPr>
        <a:xfrm>
          <a:off x="0" y="0"/>
          <a:ext cx="0" cy="0"/>
          <a:chOff x="0" y="0"/>
          <a:chExt cx="0" cy="0"/>
        </a:xfrm>
      </p:grpSpPr>
      <p:sp>
        <p:nvSpPr>
          <p:cNvPr id="330" name="Google Shape;330;p36"/>
          <p:cNvSpPr/>
          <p:nvPr>
            <p:ph idx="2" type="pic"/>
          </p:nvPr>
        </p:nvSpPr>
        <p:spPr>
          <a:xfrm>
            <a:off x="-10475" y="0"/>
            <a:ext cx="9167700" cy="5143500"/>
          </a:xfrm>
          <a:prstGeom prst="rect">
            <a:avLst/>
          </a:prstGeom>
          <a:noFill/>
          <a:ln>
            <a:noFill/>
          </a:ln>
        </p:spPr>
      </p:sp>
      <p:sp>
        <p:nvSpPr>
          <p:cNvPr id="331" name="Google Shape;331;p36"/>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32" name="Google Shape;332;p36"/>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33" name="Google Shape;333;p36"/>
          <p:cNvSpPr txBox="1"/>
          <p:nvPr>
            <p:ph idx="4" type="body"/>
          </p:nvPr>
        </p:nvSpPr>
        <p:spPr>
          <a:xfrm>
            <a:off x="5078626" y="3728550"/>
            <a:ext cx="3767400" cy="9417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34" name="Google Shape;334;p36"/>
          <p:cNvSpPr txBox="1"/>
          <p:nvPr>
            <p:ph type="title"/>
          </p:nvPr>
        </p:nvSpPr>
        <p:spPr>
          <a:xfrm>
            <a:off x="284700" y="474750"/>
            <a:ext cx="4344900" cy="965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335" name="Google Shape;335;p3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s and blocks">
  <p:cSld name="CUSTOM_7">
    <p:bg>
      <p:bgPr>
        <a:blipFill>
          <a:blip r:embed="rId2">
            <a:alphaModFix/>
          </a:blip>
          <a:stretch>
            <a:fillRect/>
          </a:stretch>
        </a:blipFill>
      </p:bgPr>
    </p:bg>
    <p:spTree>
      <p:nvGrpSpPr>
        <p:cNvPr id="336" name="Shape 336"/>
        <p:cNvGrpSpPr/>
        <p:nvPr/>
      </p:nvGrpSpPr>
      <p:grpSpPr>
        <a:xfrm>
          <a:off x="0" y="0"/>
          <a:ext cx="0" cy="0"/>
          <a:chOff x="0" y="0"/>
          <a:chExt cx="0" cy="0"/>
        </a:xfrm>
      </p:grpSpPr>
      <p:sp>
        <p:nvSpPr>
          <p:cNvPr id="337" name="Google Shape;337;p3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338" name="Google Shape;338;p37"/>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39" name="Google Shape;339;p37"/>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40" name="Google Shape;340;p37"/>
          <p:cNvSpPr txBox="1"/>
          <p:nvPr>
            <p:ph idx="3" type="body"/>
          </p:nvPr>
        </p:nvSpPr>
        <p:spPr>
          <a:xfrm>
            <a:off x="284700" y="1862325"/>
            <a:ext cx="4219200" cy="5121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41" name="Google Shape;341;p37"/>
          <p:cNvSpPr/>
          <p:nvPr>
            <p:ph idx="4" type="pic"/>
          </p:nvPr>
        </p:nvSpPr>
        <p:spPr>
          <a:xfrm>
            <a:off x="4623425" y="672675"/>
            <a:ext cx="4247100" cy="1839300"/>
          </a:xfrm>
          <a:prstGeom prst="roundRect">
            <a:avLst>
              <a:gd fmla="val 14674" name="adj"/>
            </a:avLst>
          </a:prstGeom>
          <a:noFill/>
          <a:ln>
            <a:noFill/>
          </a:ln>
        </p:spPr>
      </p:sp>
      <p:sp>
        <p:nvSpPr>
          <p:cNvPr id="342" name="Google Shape;342;p37"/>
          <p:cNvSpPr/>
          <p:nvPr>
            <p:ph idx="5" type="pic"/>
          </p:nvPr>
        </p:nvSpPr>
        <p:spPr>
          <a:xfrm>
            <a:off x="4623425" y="2629425"/>
            <a:ext cx="4227600" cy="1074000"/>
          </a:xfrm>
          <a:prstGeom prst="roundRect">
            <a:avLst>
              <a:gd fmla="val 50000" name="adj"/>
            </a:avLst>
          </a:prstGeom>
          <a:noFill/>
          <a:ln>
            <a:noFill/>
          </a:ln>
        </p:spPr>
      </p:sp>
      <p:sp>
        <p:nvSpPr>
          <p:cNvPr id="343" name="Google Shape;343;p37"/>
          <p:cNvSpPr txBox="1"/>
          <p:nvPr>
            <p:ph idx="6" type="body"/>
          </p:nvPr>
        </p:nvSpPr>
        <p:spPr>
          <a:xfrm>
            <a:off x="4627625" y="4055988"/>
            <a:ext cx="4219200" cy="612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Font typeface="Instrument Sans"/>
              <a:buChar char="●"/>
              <a:defRPr/>
            </a:lvl1pPr>
            <a:lvl2pPr indent="-292100" lvl="1" marL="914400">
              <a:spcBef>
                <a:spcPts val="800"/>
              </a:spcBef>
              <a:spcAft>
                <a:spcPts val="0"/>
              </a:spcAft>
              <a:buSzPts val="1000"/>
              <a:buFont typeface="Instrument Sans"/>
              <a:buChar char="○"/>
              <a:defRPr/>
            </a:lvl2pPr>
            <a:lvl3pPr indent="-292100" lvl="2" marL="1371600">
              <a:spcBef>
                <a:spcPts val="800"/>
              </a:spcBef>
              <a:spcAft>
                <a:spcPts val="0"/>
              </a:spcAft>
              <a:buSzPts val="1000"/>
              <a:buFont typeface="Instrument Sans"/>
              <a:buChar char="■"/>
              <a:defRPr/>
            </a:lvl3pPr>
            <a:lvl4pPr indent="-292100" lvl="3" marL="1828800">
              <a:spcBef>
                <a:spcPts val="800"/>
              </a:spcBef>
              <a:spcAft>
                <a:spcPts val="0"/>
              </a:spcAft>
              <a:buSzPts val="1000"/>
              <a:buFont typeface="Instrument Sans"/>
              <a:buChar char="●"/>
              <a:defRPr/>
            </a:lvl4pPr>
            <a:lvl5pPr indent="-292100" lvl="4" marL="2286000">
              <a:spcBef>
                <a:spcPts val="800"/>
              </a:spcBef>
              <a:spcAft>
                <a:spcPts val="0"/>
              </a:spcAft>
              <a:buSzPts val="1000"/>
              <a:buFont typeface="Instrument Sans"/>
              <a:buChar char="○"/>
              <a:defRPr/>
            </a:lvl5pPr>
            <a:lvl6pPr indent="-292100" lvl="5" marL="2743200">
              <a:spcBef>
                <a:spcPts val="800"/>
              </a:spcBef>
              <a:spcAft>
                <a:spcPts val="0"/>
              </a:spcAft>
              <a:buSzPts val="1000"/>
              <a:buFont typeface="Instrument Sans"/>
              <a:buChar char="■"/>
              <a:defRPr/>
            </a:lvl6pPr>
            <a:lvl7pPr indent="-292100" lvl="6" marL="3200400">
              <a:spcBef>
                <a:spcPts val="800"/>
              </a:spcBef>
              <a:spcAft>
                <a:spcPts val="0"/>
              </a:spcAft>
              <a:buSzPts val="1000"/>
              <a:buFont typeface="Instrument Sans"/>
              <a:buChar char="●"/>
              <a:defRPr/>
            </a:lvl7pPr>
            <a:lvl8pPr indent="-292100" lvl="7" marL="3657600">
              <a:spcBef>
                <a:spcPts val="800"/>
              </a:spcBef>
              <a:spcAft>
                <a:spcPts val="0"/>
              </a:spcAft>
              <a:buSzPts val="1000"/>
              <a:buFont typeface="Instrument Sans"/>
              <a:buChar char="○"/>
              <a:defRPr/>
            </a:lvl8pPr>
            <a:lvl9pPr indent="-292100" lvl="8" marL="4114800">
              <a:spcBef>
                <a:spcPts val="800"/>
              </a:spcBef>
              <a:spcAft>
                <a:spcPts val="800"/>
              </a:spcAft>
              <a:buSzPts val="1000"/>
              <a:buFont typeface="Instrument Sans"/>
              <a:buChar char="■"/>
              <a:defRPr/>
            </a:lvl9pPr>
          </a:lstStyle>
          <a:p/>
        </p:txBody>
      </p:sp>
      <p:sp>
        <p:nvSpPr>
          <p:cNvPr id="344" name="Google Shape;344;p37"/>
          <p:cNvSpPr txBox="1"/>
          <p:nvPr>
            <p:ph idx="7" type="body"/>
          </p:nvPr>
        </p:nvSpPr>
        <p:spPr>
          <a:xfrm>
            <a:off x="2450475" y="3154450"/>
            <a:ext cx="2055000" cy="5460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45" name="Google Shape;345;p37"/>
          <p:cNvSpPr txBox="1"/>
          <p:nvPr>
            <p:ph idx="8" type="body"/>
          </p:nvPr>
        </p:nvSpPr>
        <p:spPr>
          <a:xfrm>
            <a:off x="284700" y="3154450"/>
            <a:ext cx="2051400" cy="5490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46" name="Google Shape;346;p37"/>
          <p:cNvSpPr txBox="1"/>
          <p:nvPr>
            <p:ph type="title"/>
          </p:nvPr>
        </p:nvSpPr>
        <p:spPr>
          <a:xfrm>
            <a:off x="284700" y="672675"/>
            <a:ext cx="4219200" cy="767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347" name="Google Shape;347;p37"/>
          <p:cNvSpPr txBox="1"/>
          <p:nvPr>
            <p:ph idx="9" type="subTitle"/>
          </p:nvPr>
        </p:nvSpPr>
        <p:spPr>
          <a:xfrm>
            <a:off x="284700" y="2630400"/>
            <a:ext cx="2051400" cy="498900"/>
          </a:xfrm>
          <a:prstGeom prst="rect">
            <a:avLst/>
          </a:prstGeom>
        </p:spPr>
        <p:txBody>
          <a:bodyPr anchorCtr="0" anchor="t" bIns="0" lIns="182875" spcFirstLastPara="1" rIns="182875" wrap="square" tIns="182875">
            <a:noAutofit/>
          </a:bodyPr>
          <a:lstStyle>
            <a:lvl1pPr lvl="0">
              <a:lnSpc>
                <a:spcPct val="85000"/>
              </a:lnSpc>
              <a:spcBef>
                <a:spcPts val="0"/>
              </a:spcBef>
              <a:spcAft>
                <a:spcPts val="0"/>
              </a:spcAft>
              <a:buClr>
                <a:schemeClr val="lt1"/>
              </a:buClr>
              <a:buSzPts val="1800"/>
              <a:buFont typeface="Instrument Sans SemiBold"/>
              <a:buNone/>
              <a:defRPr sz="1800">
                <a:latin typeface="Instrument Sans SemiBold"/>
                <a:ea typeface="Instrument Sans SemiBold"/>
                <a:cs typeface="Instrument Sans SemiBold"/>
                <a:sym typeface="Instrument Sans SemiBold"/>
              </a:defRPr>
            </a:lvl1pPr>
            <a:lvl2pPr lvl="1">
              <a:lnSpc>
                <a:spcPct val="85000"/>
              </a:lnSpc>
              <a:spcBef>
                <a:spcPts val="0"/>
              </a:spcBef>
              <a:spcAft>
                <a:spcPts val="0"/>
              </a:spcAft>
              <a:buNone/>
              <a:defRPr sz="1200"/>
            </a:lvl2pPr>
            <a:lvl3pPr lvl="2">
              <a:lnSpc>
                <a:spcPct val="85000"/>
              </a:lnSpc>
              <a:spcBef>
                <a:spcPts val="0"/>
              </a:spcBef>
              <a:spcAft>
                <a:spcPts val="0"/>
              </a:spcAft>
              <a:buNone/>
              <a:defRPr sz="1200"/>
            </a:lvl3pPr>
            <a:lvl4pPr lvl="3">
              <a:lnSpc>
                <a:spcPct val="85000"/>
              </a:lnSpc>
              <a:spcBef>
                <a:spcPts val="0"/>
              </a:spcBef>
              <a:spcAft>
                <a:spcPts val="0"/>
              </a:spcAft>
              <a:buNone/>
              <a:defRPr sz="1200"/>
            </a:lvl4pPr>
            <a:lvl5pPr lvl="4">
              <a:lnSpc>
                <a:spcPct val="85000"/>
              </a:lnSpc>
              <a:spcBef>
                <a:spcPts val="0"/>
              </a:spcBef>
              <a:spcAft>
                <a:spcPts val="0"/>
              </a:spcAft>
              <a:buNone/>
              <a:defRPr sz="1200"/>
            </a:lvl5pPr>
            <a:lvl6pPr lvl="5">
              <a:lnSpc>
                <a:spcPct val="85000"/>
              </a:lnSpc>
              <a:spcBef>
                <a:spcPts val="0"/>
              </a:spcBef>
              <a:spcAft>
                <a:spcPts val="0"/>
              </a:spcAft>
              <a:buNone/>
              <a:defRPr sz="1200"/>
            </a:lvl6pPr>
            <a:lvl7pPr lvl="6">
              <a:lnSpc>
                <a:spcPct val="85000"/>
              </a:lnSpc>
              <a:spcBef>
                <a:spcPts val="0"/>
              </a:spcBef>
              <a:spcAft>
                <a:spcPts val="0"/>
              </a:spcAft>
              <a:buNone/>
              <a:defRPr sz="1200"/>
            </a:lvl7pPr>
            <a:lvl8pPr lvl="7">
              <a:lnSpc>
                <a:spcPct val="85000"/>
              </a:lnSpc>
              <a:spcBef>
                <a:spcPts val="0"/>
              </a:spcBef>
              <a:spcAft>
                <a:spcPts val="0"/>
              </a:spcAft>
              <a:buNone/>
              <a:defRPr sz="1200"/>
            </a:lvl8pPr>
            <a:lvl9pPr lvl="8">
              <a:lnSpc>
                <a:spcPct val="85000"/>
              </a:lnSpc>
              <a:spcBef>
                <a:spcPts val="0"/>
              </a:spcBef>
              <a:spcAft>
                <a:spcPts val="0"/>
              </a:spcAft>
              <a:buNone/>
              <a:defRPr sz="1200"/>
            </a:lvl9pPr>
          </a:lstStyle>
          <a:p/>
        </p:txBody>
      </p:sp>
      <p:sp>
        <p:nvSpPr>
          <p:cNvPr id="348" name="Google Shape;348;p37"/>
          <p:cNvSpPr txBox="1"/>
          <p:nvPr>
            <p:ph idx="13" type="subTitle"/>
          </p:nvPr>
        </p:nvSpPr>
        <p:spPr>
          <a:xfrm>
            <a:off x="2454069" y="2630400"/>
            <a:ext cx="2051400" cy="498900"/>
          </a:xfrm>
          <a:prstGeom prst="rect">
            <a:avLst/>
          </a:prstGeom>
        </p:spPr>
        <p:txBody>
          <a:bodyPr anchorCtr="0" anchor="t" bIns="0" lIns="182875" spcFirstLastPara="1" rIns="182875" wrap="square" tIns="182875">
            <a:noAutofit/>
          </a:bodyPr>
          <a:lstStyle>
            <a:lvl1pPr lvl="0">
              <a:lnSpc>
                <a:spcPct val="85000"/>
              </a:lnSpc>
              <a:spcBef>
                <a:spcPts val="0"/>
              </a:spcBef>
              <a:spcAft>
                <a:spcPts val="0"/>
              </a:spcAft>
              <a:buClr>
                <a:schemeClr val="lt1"/>
              </a:buClr>
              <a:buSzPts val="1800"/>
              <a:buFont typeface="Instrument Sans SemiBold"/>
              <a:buNone/>
              <a:defRPr sz="1800">
                <a:latin typeface="Instrument Sans SemiBold"/>
                <a:ea typeface="Instrument Sans SemiBold"/>
                <a:cs typeface="Instrument Sans SemiBold"/>
                <a:sym typeface="Instrument Sans SemiBold"/>
              </a:defRPr>
            </a:lvl1pPr>
            <a:lvl2pPr lvl="1">
              <a:lnSpc>
                <a:spcPct val="85000"/>
              </a:lnSpc>
              <a:spcBef>
                <a:spcPts val="0"/>
              </a:spcBef>
              <a:spcAft>
                <a:spcPts val="0"/>
              </a:spcAft>
              <a:buNone/>
              <a:defRPr sz="1200"/>
            </a:lvl2pPr>
            <a:lvl3pPr lvl="2">
              <a:lnSpc>
                <a:spcPct val="85000"/>
              </a:lnSpc>
              <a:spcBef>
                <a:spcPts val="0"/>
              </a:spcBef>
              <a:spcAft>
                <a:spcPts val="0"/>
              </a:spcAft>
              <a:buNone/>
              <a:defRPr sz="1200"/>
            </a:lvl3pPr>
            <a:lvl4pPr lvl="3">
              <a:lnSpc>
                <a:spcPct val="85000"/>
              </a:lnSpc>
              <a:spcBef>
                <a:spcPts val="0"/>
              </a:spcBef>
              <a:spcAft>
                <a:spcPts val="0"/>
              </a:spcAft>
              <a:buNone/>
              <a:defRPr sz="1200"/>
            </a:lvl4pPr>
            <a:lvl5pPr lvl="4">
              <a:lnSpc>
                <a:spcPct val="85000"/>
              </a:lnSpc>
              <a:spcBef>
                <a:spcPts val="0"/>
              </a:spcBef>
              <a:spcAft>
                <a:spcPts val="0"/>
              </a:spcAft>
              <a:buNone/>
              <a:defRPr sz="1200"/>
            </a:lvl5pPr>
            <a:lvl6pPr lvl="5">
              <a:lnSpc>
                <a:spcPct val="85000"/>
              </a:lnSpc>
              <a:spcBef>
                <a:spcPts val="0"/>
              </a:spcBef>
              <a:spcAft>
                <a:spcPts val="0"/>
              </a:spcAft>
              <a:buNone/>
              <a:defRPr sz="1200"/>
            </a:lvl6pPr>
            <a:lvl7pPr lvl="6">
              <a:lnSpc>
                <a:spcPct val="85000"/>
              </a:lnSpc>
              <a:spcBef>
                <a:spcPts val="0"/>
              </a:spcBef>
              <a:spcAft>
                <a:spcPts val="0"/>
              </a:spcAft>
              <a:buNone/>
              <a:defRPr sz="1200"/>
            </a:lvl7pPr>
            <a:lvl8pPr lvl="7">
              <a:lnSpc>
                <a:spcPct val="85000"/>
              </a:lnSpc>
              <a:spcBef>
                <a:spcPts val="0"/>
              </a:spcBef>
              <a:spcAft>
                <a:spcPts val="0"/>
              </a:spcAft>
              <a:buNone/>
              <a:defRPr sz="1200"/>
            </a:lvl8pPr>
            <a:lvl9pPr lvl="8">
              <a:lnSpc>
                <a:spcPct val="85000"/>
              </a:lnSpc>
              <a:spcBef>
                <a:spcPts val="0"/>
              </a:spcBef>
              <a:spcAft>
                <a:spcPts val="0"/>
              </a:spcAft>
              <a:buNone/>
              <a:defRPr sz="12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details">
  <p:cSld name="CUSTOM_8">
    <p:spTree>
      <p:nvGrpSpPr>
        <p:cNvPr id="349" name="Shape 349"/>
        <p:cNvGrpSpPr/>
        <p:nvPr/>
      </p:nvGrpSpPr>
      <p:grpSpPr>
        <a:xfrm>
          <a:off x="0" y="0"/>
          <a:ext cx="0" cy="0"/>
          <a:chOff x="0" y="0"/>
          <a:chExt cx="0" cy="0"/>
        </a:xfrm>
      </p:grpSpPr>
      <p:sp>
        <p:nvSpPr>
          <p:cNvPr id="350" name="Google Shape;350;p38"/>
          <p:cNvSpPr/>
          <p:nvPr/>
        </p:nvSpPr>
        <p:spPr>
          <a:xfrm>
            <a:off x="288400" y="474900"/>
            <a:ext cx="8568300" cy="4193700"/>
          </a:xfrm>
          <a:prstGeom prst="roundRect">
            <a:avLst>
              <a:gd fmla="val 552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51" name="Google Shape;351;p38"/>
          <p:cNvSpPr txBox="1"/>
          <p:nvPr>
            <p:ph idx="1" type="body"/>
          </p:nvPr>
        </p:nvSpPr>
        <p:spPr>
          <a:xfrm>
            <a:off x="617750" y="775450"/>
            <a:ext cx="728100" cy="302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52" name="Google Shape;352;p38"/>
          <p:cNvSpPr txBox="1"/>
          <p:nvPr>
            <p:ph idx="2" type="body"/>
          </p:nvPr>
        </p:nvSpPr>
        <p:spPr>
          <a:xfrm>
            <a:off x="617750" y="2630400"/>
            <a:ext cx="3889500" cy="18096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53" name="Google Shape;353;p38"/>
          <p:cNvSpPr/>
          <p:nvPr>
            <p:ph idx="3" type="pic"/>
          </p:nvPr>
        </p:nvSpPr>
        <p:spPr>
          <a:xfrm>
            <a:off x="6806700" y="1335775"/>
            <a:ext cx="1821600" cy="2563500"/>
          </a:xfrm>
          <a:prstGeom prst="roundRect">
            <a:avLst>
              <a:gd fmla="val 13098" name="adj"/>
            </a:avLst>
          </a:prstGeom>
          <a:noFill/>
          <a:ln>
            <a:noFill/>
          </a:ln>
        </p:spPr>
      </p:sp>
      <p:sp>
        <p:nvSpPr>
          <p:cNvPr id="354" name="Google Shape;354;p38"/>
          <p:cNvSpPr txBox="1"/>
          <p:nvPr>
            <p:ph type="title"/>
          </p:nvPr>
        </p:nvSpPr>
        <p:spPr>
          <a:xfrm>
            <a:off x="622700" y="1323975"/>
            <a:ext cx="3889500" cy="9654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2400"/>
            </a:lvl2pPr>
            <a:lvl3pPr lvl="2">
              <a:lnSpc>
                <a:spcPct val="85000"/>
              </a:lnSpc>
              <a:spcBef>
                <a:spcPts val="0"/>
              </a:spcBef>
              <a:spcAft>
                <a:spcPts val="0"/>
              </a:spcAft>
              <a:buNone/>
              <a:defRPr sz="2400"/>
            </a:lvl3pPr>
            <a:lvl4pPr lvl="3">
              <a:lnSpc>
                <a:spcPct val="85000"/>
              </a:lnSpc>
              <a:spcBef>
                <a:spcPts val="0"/>
              </a:spcBef>
              <a:spcAft>
                <a:spcPts val="0"/>
              </a:spcAft>
              <a:buNone/>
              <a:defRPr sz="2400"/>
            </a:lvl4pPr>
            <a:lvl5pPr lvl="4">
              <a:lnSpc>
                <a:spcPct val="85000"/>
              </a:lnSpc>
              <a:spcBef>
                <a:spcPts val="0"/>
              </a:spcBef>
              <a:spcAft>
                <a:spcPts val="0"/>
              </a:spcAft>
              <a:buNone/>
              <a:defRPr sz="2400"/>
            </a:lvl5pPr>
            <a:lvl6pPr lvl="5">
              <a:lnSpc>
                <a:spcPct val="85000"/>
              </a:lnSpc>
              <a:spcBef>
                <a:spcPts val="0"/>
              </a:spcBef>
              <a:spcAft>
                <a:spcPts val="0"/>
              </a:spcAft>
              <a:buNone/>
              <a:defRPr sz="2400"/>
            </a:lvl6pPr>
            <a:lvl7pPr lvl="6">
              <a:lnSpc>
                <a:spcPct val="85000"/>
              </a:lnSpc>
              <a:spcBef>
                <a:spcPts val="0"/>
              </a:spcBef>
              <a:spcAft>
                <a:spcPts val="0"/>
              </a:spcAft>
              <a:buNone/>
              <a:defRPr sz="2400"/>
            </a:lvl7pPr>
            <a:lvl8pPr lvl="7">
              <a:lnSpc>
                <a:spcPct val="85000"/>
              </a:lnSpc>
              <a:spcBef>
                <a:spcPts val="0"/>
              </a:spcBef>
              <a:spcAft>
                <a:spcPts val="0"/>
              </a:spcAft>
              <a:buNone/>
              <a:defRPr sz="2400"/>
            </a:lvl8pPr>
            <a:lvl9pPr lvl="8">
              <a:lnSpc>
                <a:spcPct val="85000"/>
              </a:lnSpc>
              <a:spcBef>
                <a:spcPts val="0"/>
              </a:spcBef>
              <a:spcAft>
                <a:spcPts val="0"/>
              </a:spcAft>
              <a:buNone/>
              <a:defRPr sz="2400"/>
            </a:lvl9pPr>
          </a:lstStyle>
          <a:p/>
        </p:txBody>
      </p:sp>
      <p:sp>
        <p:nvSpPr>
          <p:cNvPr id="355" name="Google Shape;355;p38"/>
          <p:cNvSpPr txBox="1"/>
          <p:nvPr>
            <p:ph idx="4"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56" name="Google Shape;356;p38"/>
          <p:cNvSpPr txBox="1"/>
          <p:nvPr>
            <p:ph idx="5"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57" name="Google Shape;357;p38"/>
          <p:cNvSpPr txBox="1"/>
          <p:nvPr>
            <p:ph idx="6" type="body"/>
          </p:nvPr>
        </p:nvSpPr>
        <p:spPr>
          <a:xfrm>
            <a:off x="4629475" y="2513100"/>
            <a:ext cx="2055000" cy="1926600"/>
          </a:xfrm>
          <a:prstGeom prst="rect">
            <a:avLst/>
          </a:prstGeom>
        </p:spPr>
        <p:txBody>
          <a:bodyPr anchorCtr="0" anchor="b" bIns="91425" lIns="91425" spcFirstLastPara="1" rIns="91425" wrap="square" tIns="91425">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358" name="Google Shape;358;p38"/>
          <p:cNvSpPr txBox="1"/>
          <p:nvPr>
            <p:ph idx="7" type="subTitle"/>
          </p:nvPr>
        </p:nvSpPr>
        <p:spPr>
          <a:xfrm>
            <a:off x="4783900" y="1539225"/>
            <a:ext cx="1821600" cy="568500"/>
          </a:xfrm>
          <a:prstGeom prst="rect">
            <a:avLst/>
          </a:prstGeom>
        </p:spPr>
        <p:txBody>
          <a:bodyPr anchorCtr="0" anchor="t" bIns="91425" lIns="91425" spcFirstLastPara="1" rIns="91425" wrap="square" tIns="91425">
            <a:noAutofit/>
          </a:bodyPr>
          <a:lstStyle>
            <a:lvl1pPr lvl="0">
              <a:spcBef>
                <a:spcPts val="0"/>
              </a:spcBef>
              <a:spcAft>
                <a:spcPts val="0"/>
              </a:spcAft>
              <a:buNone/>
              <a:defRPr b="1"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59" name="Google Shape;359;p3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details 2">
  <p:cSld name="CUSTOM_8_1">
    <p:spTree>
      <p:nvGrpSpPr>
        <p:cNvPr id="360" name="Shape 360"/>
        <p:cNvGrpSpPr/>
        <p:nvPr/>
      </p:nvGrpSpPr>
      <p:grpSpPr>
        <a:xfrm>
          <a:off x="0" y="0"/>
          <a:ext cx="0" cy="0"/>
          <a:chOff x="0" y="0"/>
          <a:chExt cx="0" cy="0"/>
        </a:xfrm>
      </p:grpSpPr>
      <p:sp>
        <p:nvSpPr>
          <p:cNvPr id="361" name="Google Shape;361;p39"/>
          <p:cNvSpPr/>
          <p:nvPr/>
        </p:nvSpPr>
        <p:spPr>
          <a:xfrm>
            <a:off x="288400" y="474900"/>
            <a:ext cx="8568300" cy="4193700"/>
          </a:xfrm>
          <a:prstGeom prst="roundRect">
            <a:avLst>
              <a:gd fmla="val 552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62" name="Google Shape;362;p39"/>
          <p:cNvSpPr txBox="1"/>
          <p:nvPr>
            <p:ph idx="1" type="body"/>
          </p:nvPr>
        </p:nvSpPr>
        <p:spPr>
          <a:xfrm>
            <a:off x="617750" y="775450"/>
            <a:ext cx="728100" cy="302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63" name="Google Shape;363;p39"/>
          <p:cNvSpPr txBox="1"/>
          <p:nvPr>
            <p:ph idx="2" type="body"/>
          </p:nvPr>
        </p:nvSpPr>
        <p:spPr>
          <a:xfrm>
            <a:off x="617750" y="2630400"/>
            <a:ext cx="3889500" cy="18096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64" name="Google Shape;364;p39"/>
          <p:cNvSpPr txBox="1"/>
          <p:nvPr>
            <p:ph type="title"/>
          </p:nvPr>
        </p:nvSpPr>
        <p:spPr>
          <a:xfrm>
            <a:off x="622700" y="1323975"/>
            <a:ext cx="3889500" cy="9654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2400"/>
            </a:lvl2pPr>
            <a:lvl3pPr lvl="2">
              <a:lnSpc>
                <a:spcPct val="85000"/>
              </a:lnSpc>
              <a:spcBef>
                <a:spcPts val="0"/>
              </a:spcBef>
              <a:spcAft>
                <a:spcPts val="0"/>
              </a:spcAft>
              <a:buNone/>
              <a:defRPr sz="2400"/>
            </a:lvl3pPr>
            <a:lvl4pPr lvl="3">
              <a:lnSpc>
                <a:spcPct val="85000"/>
              </a:lnSpc>
              <a:spcBef>
                <a:spcPts val="0"/>
              </a:spcBef>
              <a:spcAft>
                <a:spcPts val="0"/>
              </a:spcAft>
              <a:buNone/>
              <a:defRPr sz="2400"/>
            </a:lvl4pPr>
            <a:lvl5pPr lvl="4">
              <a:lnSpc>
                <a:spcPct val="85000"/>
              </a:lnSpc>
              <a:spcBef>
                <a:spcPts val="0"/>
              </a:spcBef>
              <a:spcAft>
                <a:spcPts val="0"/>
              </a:spcAft>
              <a:buNone/>
              <a:defRPr sz="2400"/>
            </a:lvl5pPr>
            <a:lvl6pPr lvl="5">
              <a:lnSpc>
                <a:spcPct val="85000"/>
              </a:lnSpc>
              <a:spcBef>
                <a:spcPts val="0"/>
              </a:spcBef>
              <a:spcAft>
                <a:spcPts val="0"/>
              </a:spcAft>
              <a:buNone/>
              <a:defRPr sz="2400"/>
            </a:lvl6pPr>
            <a:lvl7pPr lvl="6">
              <a:lnSpc>
                <a:spcPct val="85000"/>
              </a:lnSpc>
              <a:spcBef>
                <a:spcPts val="0"/>
              </a:spcBef>
              <a:spcAft>
                <a:spcPts val="0"/>
              </a:spcAft>
              <a:buNone/>
              <a:defRPr sz="2400"/>
            </a:lvl7pPr>
            <a:lvl8pPr lvl="7">
              <a:lnSpc>
                <a:spcPct val="85000"/>
              </a:lnSpc>
              <a:spcBef>
                <a:spcPts val="0"/>
              </a:spcBef>
              <a:spcAft>
                <a:spcPts val="0"/>
              </a:spcAft>
              <a:buNone/>
              <a:defRPr sz="2400"/>
            </a:lvl8pPr>
            <a:lvl9pPr lvl="8">
              <a:lnSpc>
                <a:spcPct val="85000"/>
              </a:lnSpc>
              <a:spcBef>
                <a:spcPts val="0"/>
              </a:spcBef>
              <a:spcAft>
                <a:spcPts val="0"/>
              </a:spcAft>
              <a:buNone/>
              <a:defRPr sz="2400"/>
            </a:lvl9pPr>
          </a:lstStyle>
          <a:p/>
        </p:txBody>
      </p:sp>
      <p:sp>
        <p:nvSpPr>
          <p:cNvPr id="365" name="Google Shape;365;p39"/>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66" name="Google Shape;366;p39"/>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67" name="Google Shape;367;p39"/>
          <p:cNvSpPr txBox="1"/>
          <p:nvPr>
            <p:ph idx="5" type="body"/>
          </p:nvPr>
        </p:nvSpPr>
        <p:spPr>
          <a:xfrm>
            <a:off x="4629475" y="2513100"/>
            <a:ext cx="2055000" cy="1926600"/>
          </a:xfrm>
          <a:prstGeom prst="rect">
            <a:avLst/>
          </a:prstGeom>
        </p:spPr>
        <p:txBody>
          <a:bodyPr anchorCtr="0" anchor="b" bIns="91425" lIns="91425" spcFirstLastPara="1" rIns="91425" wrap="square" tIns="91425">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368" name="Google Shape;368;p39"/>
          <p:cNvSpPr txBox="1"/>
          <p:nvPr>
            <p:ph idx="6" type="subTitle"/>
          </p:nvPr>
        </p:nvSpPr>
        <p:spPr>
          <a:xfrm>
            <a:off x="4783900" y="1539225"/>
            <a:ext cx="1821600" cy="568500"/>
          </a:xfrm>
          <a:prstGeom prst="rect">
            <a:avLst/>
          </a:prstGeom>
        </p:spPr>
        <p:txBody>
          <a:bodyPr anchorCtr="0" anchor="t" bIns="91425" lIns="91425" spcFirstLastPara="1" rIns="91425" wrap="square" tIns="91425">
            <a:noAutofit/>
          </a:bodyPr>
          <a:lstStyle>
            <a:lvl1pPr lvl="0">
              <a:spcBef>
                <a:spcPts val="0"/>
              </a:spcBef>
              <a:spcAft>
                <a:spcPts val="0"/>
              </a:spcAft>
              <a:buNone/>
              <a:defRPr b="1"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69" name="Google Shape;369;p3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xes and image">
  <p:cSld name="CUSTOM">
    <p:spTree>
      <p:nvGrpSpPr>
        <p:cNvPr id="370" name="Shape 370"/>
        <p:cNvGrpSpPr/>
        <p:nvPr/>
      </p:nvGrpSpPr>
      <p:grpSpPr>
        <a:xfrm>
          <a:off x="0" y="0"/>
          <a:ext cx="0" cy="0"/>
          <a:chOff x="0" y="0"/>
          <a:chExt cx="0" cy="0"/>
        </a:xfrm>
      </p:grpSpPr>
      <p:sp>
        <p:nvSpPr>
          <p:cNvPr id="371" name="Google Shape;371;p40"/>
          <p:cNvSpPr/>
          <p:nvPr/>
        </p:nvSpPr>
        <p:spPr>
          <a:xfrm>
            <a:off x="6084175" y="474900"/>
            <a:ext cx="2771400" cy="4193700"/>
          </a:xfrm>
          <a:prstGeom prst="roundRect">
            <a:avLst>
              <a:gd fmla="val 7333"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72" name="Google Shape;372;p40"/>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373" name="Google Shape;373;p40"/>
          <p:cNvSpPr/>
          <p:nvPr/>
        </p:nvSpPr>
        <p:spPr>
          <a:xfrm>
            <a:off x="288400" y="474900"/>
            <a:ext cx="5670000" cy="4193700"/>
          </a:xfrm>
          <a:prstGeom prst="roundRect">
            <a:avLst>
              <a:gd fmla="val 407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74" name="Google Shape;374;p40"/>
          <p:cNvSpPr/>
          <p:nvPr/>
        </p:nvSpPr>
        <p:spPr>
          <a:xfrm>
            <a:off x="567700"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75" name="Google Shape;375;p40"/>
          <p:cNvSpPr/>
          <p:nvPr/>
        </p:nvSpPr>
        <p:spPr>
          <a:xfrm>
            <a:off x="1679742"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76" name="Google Shape;376;p40"/>
          <p:cNvSpPr/>
          <p:nvPr/>
        </p:nvSpPr>
        <p:spPr>
          <a:xfrm>
            <a:off x="2791783"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77" name="Google Shape;377;p40"/>
          <p:cNvSpPr txBox="1"/>
          <p:nvPr>
            <p:ph type="title"/>
          </p:nvPr>
        </p:nvSpPr>
        <p:spPr>
          <a:xfrm>
            <a:off x="586125" y="745875"/>
            <a:ext cx="4471200" cy="9420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36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378" name="Google Shape;378;p40"/>
          <p:cNvSpPr txBox="1"/>
          <p:nvPr>
            <p:ph idx="1" type="body"/>
          </p:nvPr>
        </p:nvSpPr>
        <p:spPr>
          <a:xfrm>
            <a:off x="6379950" y="3477525"/>
            <a:ext cx="2121300" cy="9651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79" name="Google Shape;379;p40"/>
          <p:cNvSpPr txBox="1"/>
          <p:nvPr>
            <p:ph idx="2"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80" name="Google Shape;380;p40"/>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81" name="Google Shape;381;p40"/>
          <p:cNvSpPr/>
          <p:nvPr>
            <p:ph idx="4" type="pic"/>
          </p:nvPr>
        </p:nvSpPr>
        <p:spPr>
          <a:xfrm>
            <a:off x="6084175" y="474750"/>
            <a:ext cx="2771400" cy="1458300"/>
          </a:xfrm>
          <a:prstGeom prst="roundRect">
            <a:avLst>
              <a:gd fmla="val 11040" name="adj"/>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4 elements 1">
  <p:cSld name="CUSTOM_10_3">
    <p:bg>
      <p:bgPr>
        <a:solidFill>
          <a:schemeClr val="dk2"/>
        </a:solidFill>
      </p:bgPr>
    </p:bg>
    <p:spTree>
      <p:nvGrpSpPr>
        <p:cNvPr id="382" name="Shape 382"/>
        <p:cNvGrpSpPr/>
        <p:nvPr/>
      </p:nvGrpSpPr>
      <p:grpSpPr>
        <a:xfrm>
          <a:off x="0" y="0"/>
          <a:ext cx="0" cy="0"/>
          <a:chOff x="0" y="0"/>
          <a:chExt cx="0" cy="0"/>
        </a:xfrm>
      </p:grpSpPr>
      <p:pic>
        <p:nvPicPr>
          <p:cNvPr id="383" name="Google Shape;383;p41"/>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384" name="Google Shape;384;p41"/>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85" name="Google Shape;385;p41"/>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86" name="Google Shape;386;p41"/>
          <p:cNvSpPr txBox="1"/>
          <p:nvPr>
            <p:ph type="title"/>
          </p:nvPr>
        </p:nvSpPr>
        <p:spPr>
          <a:xfrm>
            <a:off x="288400" y="476400"/>
            <a:ext cx="2769000" cy="496800"/>
          </a:xfrm>
          <a:prstGeom prst="rect">
            <a:avLst/>
          </a:prstGeom>
        </p:spPr>
        <p:txBody>
          <a:bodyPr anchorCtr="0" anchor="b"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387" name="Google Shape;387;p41"/>
          <p:cNvSpPr txBox="1"/>
          <p:nvPr>
            <p:ph idx="3" type="subTitle"/>
          </p:nvPr>
        </p:nvSpPr>
        <p:spPr>
          <a:xfrm>
            <a:off x="284701" y="1716225"/>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88" name="Google Shape;388;p41"/>
          <p:cNvSpPr txBox="1"/>
          <p:nvPr>
            <p:ph idx="4" type="subTitle"/>
          </p:nvPr>
        </p:nvSpPr>
        <p:spPr>
          <a:xfrm>
            <a:off x="1148000" y="1713825"/>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89" name="Google Shape;389;p41"/>
          <p:cNvSpPr txBox="1"/>
          <p:nvPr>
            <p:ph idx="5" type="subTitle"/>
          </p:nvPr>
        </p:nvSpPr>
        <p:spPr>
          <a:xfrm>
            <a:off x="5842012" y="1713825"/>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90" name="Google Shape;390;p41"/>
          <p:cNvSpPr txBox="1"/>
          <p:nvPr>
            <p:ph idx="6" type="subTitle"/>
          </p:nvPr>
        </p:nvSpPr>
        <p:spPr>
          <a:xfrm>
            <a:off x="284701" y="2506919"/>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91" name="Google Shape;391;p41"/>
          <p:cNvSpPr txBox="1"/>
          <p:nvPr>
            <p:ph idx="7" type="subTitle"/>
          </p:nvPr>
        </p:nvSpPr>
        <p:spPr>
          <a:xfrm>
            <a:off x="1148000" y="2504519"/>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92" name="Google Shape;392;p41"/>
          <p:cNvSpPr txBox="1"/>
          <p:nvPr>
            <p:ph idx="8" type="subTitle"/>
          </p:nvPr>
        </p:nvSpPr>
        <p:spPr>
          <a:xfrm>
            <a:off x="5842012" y="2504519"/>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93" name="Google Shape;393;p41"/>
          <p:cNvSpPr txBox="1"/>
          <p:nvPr>
            <p:ph idx="9" type="subTitle"/>
          </p:nvPr>
        </p:nvSpPr>
        <p:spPr>
          <a:xfrm>
            <a:off x="284701" y="3255713"/>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94" name="Google Shape;394;p41"/>
          <p:cNvSpPr txBox="1"/>
          <p:nvPr>
            <p:ph idx="13" type="subTitle"/>
          </p:nvPr>
        </p:nvSpPr>
        <p:spPr>
          <a:xfrm>
            <a:off x="1148000" y="3253313"/>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95" name="Google Shape;395;p41"/>
          <p:cNvSpPr txBox="1"/>
          <p:nvPr>
            <p:ph idx="14" type="subTitle"/>
          </p:nvPr>
        </p:nvSpPr>
        <p:spPr>
          <a:xfrm>
            <a:off x="5842012" y="3253313"/>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96" name="Google Shape;396;p41"/>
          <p:cNvSpPr txBox="1"/>
          <p:nvPr>
            <p:ph idx="15" type="subTitle"/>
          </p:nvPr>
        </p:nvSpPr>
        <p:spPr>
          <a:xfrm>
            <a:off x="284701" y="4029675"/>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97" name="Google Shape;397;p41"/>
          <p:cNvSpPr txBox="1"/>
          <p:nvPr>
            <p:ph idx="16" type="subTitle"/>
          </p:nvPr>
        </p:nvSpPr>
        <p:spPr>
          <a:xfrm>
            <a:off x="1148000" y="4027275"/>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98" name="Google Shape;398;p41"/>
          <p:cNvSpPr txBox="1"/>
          <p:nvPr>
            <p:ph idx="17" type="subTitle"/>
          </p:nvPr>
        </p:nvSpPr>
        <p:spPr>
          <a:xfrm>
            <a:off x="5842012" y="4027275"/>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99" name="Google Shape;399;p4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00" name="Shape 400"/>
        <p:cNvGrpSpPr/>
        <p:nvPr/>
      </p:nvGrpSpPr>
      <p:grpSpPr>
        <a:xfrm>
          <a:off x="0" y="0"/>
          <a:ext cx="0" cy="0"/>
          <a:chOff x="0" y="0"/>
          <a:chExt cx="0" cy="0"/>
        </a:xfrm>
      </p:grpSpPr>
      <p:sp>
        <p:nvSpPr>
          <p:cNvPr id="401" name="Google Shape;401;p42"/>
          <p:cNvSpPr txBox="1"/>
          <p:nvPr>
            <p:ph type="ctrTitle"/>
          </p:nvPr>
        </p:nvSpPr>
        <p:spPr>
          <a:xfrm>
            <a:off x="311708" y="744575"/>
            <a:ext cx="8520600" cy="2052600"/>
          </a:xfrm>
          <a:prstGeom prst="rect">
            <a:avLst/>
          </a:prstGeom>
        </p:spPr>
        <p:txBody>
          <a:bodyPr anchorCtr="0" anchor="b" bIns="0" lIns="0" spcFirstLastPara="1" rIns="91425" wrap="square" tIns="0">
            <a:sp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402" name="Google Shape;402;p4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403" name="Shape 403"/>
        <p:cNvGrpSpPr/>
        <p:nvPr/>
      </p:nvGrpSpPr>
      <p:grpSpPr>
        <a:xfrm>
          <a:off x="0" y="0"/>
          <a:ext cx="0" cy="0"/>
          <a:chOff x="0" y="0"/>
          <a:chExt cx="0" cy="0"/>
        </a:xfrm>
      </p:grpSpPr>
      <p:sp>
        <p:nvSpPr>
          <p:cNvPr id="404" name="Google Shape;404;p43"/>
          <p:cNvSpPr txBox="1"/>
          <p:nvPr>
            <p:ph type="title"/>
          </p:nvPr>
        </p:nvSpPr>
        <p:spPr>
          <a:xfrm>
            <a:off x="311700" y="2150850"/>
            <a:ext cx="8520600" cy="841800"/>
          </a:xfrm>
          <a:prstGeom prst="rect">
            <a:avLst/>
          </a:prstGeom>
        </p:spPr>
        <p:txBody>
          <a:bodyPr anchorCtr="0" anchor="ctr" bIns="0" lIns="0" spcFirstLastPara="1" rIns="91425" wrap="square" tIns="0">
            <a:sp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405" name="Shape 405"/>
        <p:cNvGrpSpPr/>
        <p:nvPr/>
      </p:nvGrpSpPr>
      <p:grpSpPr>
        <a:xfrm>
          <a:off x="0" y="0"/>
          <a:ext cx="0" cy="0"/>
          <a:chOff x="0" y="0"/>
          <a:chExt cx="0" cy="0"/>
        </a:xfrm>
      </p:grpSpPr>
      <p:sp>
        <p:nvSpPr>
          <p:cNvPr id="406" name="Google Shape;406;p44"/>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07" name="Google Shape;407;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408" name="Shape 408"/>
        <p:cNvGrpSpPr/>
        <p:nvPr/>
      </p:nvGrpSpPr>
      <p:grpSpPr>
        <a:xfrm>
          <a:off x="0" y="0"/>
          <a:ext cx="0" cy="0"/>
          <a:chOff x="0" y="0"/>
          <a:chExt cx="0" cy="0"/>
        </a:xfrm>
      </p:grpSpPr>
      <p:sp>
        <p:nvSpPr>
          <p:cNvPr id="409" name="Google Shape;409;p45"/>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10" name="Google Shape;410;p4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1" name="Google Shape;411;p45"/>
          <p:cNvSpPr txBox="1"/>
          <p:nvPr>
            <p:ph idx="2" type="body"/>
          </p:nvPr>
        </p:nvSpPr>
        <p:spPr>
          <a:xfrm>
            <a:off x="4832400" y="1152475"/>
            <a:ext cx="3999900" cy="3416400"/>
          </a:xfrm>
          <a:prstGeom prst="rect">
            <a:avLst/>
          </a:prstGeom>
        </p:spPr>
        <p:txBody>
          <a:bodyPr anchorCtr="0" anchor="t" bIns="91425" lIns="0"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12" name="Shape 412"/>
        <p:cNvGrpSpPr/>
        <p:nvPr/>
      </p:nvGrpSpPr>
      <p:grpSpPr>
        <a:xfrm>
          <a:off x="0" y="0"/>
          <a:ext cx="0" cy="0"/>
          <a:chOff x="0" y="0"/>
          <a:chExt cx="0" cy="0"/>
        </a:xfrm>
      </p:grpSpPr>
      <p:sp>
        <p:nvSpPr>
          <p:cNvPr id="413" name="Google Shape;413;p46"/>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414" name="Shape 414"/>
        <p:cNvGrpSpPr/>
        <p:nvPr/>
      </p:nvGrpSpPr>
      <p:grpSpPr>
        <a:xfrm>
          <a:off x="0" y="0"/>
          <a:ext cx="0" cy="0"/>
          <a:chOff x="0" y="0"/>
          <a:chExt cx="0" cy="0"/>
        </a:xfrm>
      </p:grpSpPr>
      <p:sp>
        <p:nvSpPr>
          <p:cNvPr id="415" name="Google Shape;415;p47"/>
          <p:cNvSpPr txBox="1"/>
          <p:nvPr>
            <p:ph type="title"/>
          </p:nvPr>
        </p:nvSpPr>
        <p:spPr>
          <a:xfrm>
            <a:off x="311700" y="555600"/>
            <a:ext cx="2808000" cy="755700"/>
          </a:xfrm>
          <a:prstGeom prst="rect">
            <a:avLst/>
          </a:prstGeom>
        </p:spPr>
        <p:txBody>
          <a:bodyPr anchorCtr="0" anchor="b" bIns="0" lIns="0" spcFirstLastPara="1" rIns="91425" wrap="square" tIns="0">
            <a:sp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416" name="Google Shape;416;p4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17" name="Shape 417"/>
        <p:cNvGrpSpPr/>
        <p:nvPr/>
      </p:nvGrpSpPr>
      <p:grpSpPr>
        <a:xfrm>
          <a:off x="0" y="0"/>
          <a:ext cx="0" cy="0"/>
          <a:chOff x="0" y="0"/>
          <a:chExt cx="0" cy="0"/>
        </a:xfrm>
      </p:grpSpPr>
      <p:sp>
        <p:nvSpPr>
          <p:cNvPr id="418" name="Google Shape;418;p48"/>
          <p:cNvSpPr txBox="1"/>
          <p:nvPr>
            <p:ph type="title"/>
          </p:nvPr>
        </p:nvSpPr>
        <p:spPr>
          <a:xfrm>
            <a:off x="490250" y="450150"/>
            <a:ext cx="6367800" cy="4090800"/>
          </a:xfrm>
          <a:prstGeom prst="rect">
            <a:avLst/>
          </a:prstGeom>
        </p:spPr>
        <p:txBody>
          <a:bodyPr anchorCtr="0" anchor="ctr" bIns="0" lIns="0" spcFirstLastPara="1" rIns="91425" wrap="square" tIns="0">
            <a:spAutoFit/>
          </a:bodyPr>
          <a:lstStyle>
            <a:lvl1pPr lvl="0">
              <a:spcBef>
                <a:spcPts val="0"/>
              </a:spcBef>
              <a:spcAft>
                <a:spcPts val="0"/>
              </a:spcAft>
              <a:buSzPts val="4800"/>
              <a:buChar char="●"/>
              <a:defRPr/>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19" name="Shape 419"/>
        <p:cNvGrpSpPr/>
        <p:nvPr/>
      </p:nvGrpSpPr>
      <p:grpSpPr>
        <a:xfrm>
          <a:off x="0" y="0"/>
          <a:ext cx="0" cy="0"/>
          <a:chOff x="0" y="0"/>
          <a:chExt cx="0" cy="0"/>
        </a:xfrm>
      </p:grpSpPr>
      <p:sp>
        <p:nvSpPr>
          <p:cNvPr id="420" name="Google Shape;420;p49"/>
          <p:cNvSpPr txBox="1"/>
          <p:nvPr>
            <p:ph type="title"/>
          </p:nvPr>
        </p:nvSpPr>
        <p:spPr>
          <a:xfrm>
            <a:off x="265500" y="1233175"/>
            <a:ext cx="4045200" cy="1482300"/>
          </a:xfrm>
          <a:prstGeom prst="rect">
            <a:avLst/>
          </a:prstGeom>
        </p:spPr>
        <p:txBody>
          <a:bodyPr anchorCtr="0" anchor="b" bIns="0" lIns="0" spcFirstLastPara="1" rIns="91425" wrap="square" tIns="0">
            <a:sp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421" name="Google Shape;421;p4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422" name="Google Shape;422;p4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23" name="Shape 423"/>
        <p:cNvGrpSpPr/>
        <p:nvPr/>
      </p:nvGrpSpPr>
      <p:grpSpPr>
        <a:xfrm>
          <a:off x="0" y="0"/>
          <a:ext cx="0" cy="0"/>
          <a:chOff x="0" y="0"/>
          <a:chExt cx="0" cy="0"/>
        </a:xfrm>
      </p:grpSpPr>
      <p:sp>
        <p:nvSpPr>
          <p:cNvPr id="424" name="Google Shape;424;p5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25" name="Shape 425"/>
        <p:cNvGrpSpPr/>
        <p:nvPr/>
      </p:nvGrpSpPr>
      <p:grpSpPr>
        <a:xfrm>
          <a:off x="0" y="0"/>
          <a:ext cx="0" cy="0"/>
          <a:chOff x="0" y="0"/>
          <a:chExt cx="0" cy="0"/>
        </a:xfrm>
      </p:grpSpPr>
      <p:sp>
        <p:nvSpPr>
          <p:cNvPr id="426" name="Google Shape;426;p51"/>
          <p:cNvSpPr txBox="1"/>
          <p:nvPr>
            <p:ph hasCustomPrompt="1" type="title"/>
          </p:nvPr>
        </p:nvSpPr>
        <p:spPr>
          <a:xfrm>
            <a:off x="311700" y="1106125"/>
            <a:ext cx="8520600" cy="1963500"/>
          </a:xfrm>
          <a:prstGeom prst="rect">
            <a:avLst/>
          </a:prstGeom>
        </p:spPr>
        <p:txBody>
          <a:bodyPr anchorCtr="0" anchor="b" bIns="0" lIns="0" spcFirstLastPara="1" rIns="91425" wrap="square" tIns="0">
            <a:sp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427" name="Google Shape;427;p5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28" name="Shape 428"/>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29" name="Shape 429"/>
        <p:cNvGrpSpPr/>
        <p:nvPr/>
      </p:nvGrpSpPr>
      <p:grpSpPr>
        <a:xfrm>
          <a:off x="0" y="0"/>
          <a:ext cx="0" cy="0"/>
          <a:chOff x="0" y="0"/>
          <a:chExt cx="0" cy="0"/>
        </a:xfrm>
      </p:grpSpPr>
      <p:sp>
        <p:nvSpPr>
          <p:cNvPr id="430" name="Google Shape;430;p53"/>
          <p:cNvSpPr txBox="1"/>
          <p:nvPr>
            <p:ph type="title"/>
          </p:nvPr>
        </p:nvSpPr>
        <p:spPr>
          <a:xfrm>
            <a:off x="677325" y="1832775"/>
            <a:ext cx="3217200" cy="1484100"/>
          </a:xfrm>
          <a:prstGeom prst="rect">
            <a:avLst/>
          </a:prstGeom>
        </p:spPr>
        <p:txBody>
          <a:bodyPr anchorCtr="0" anchor="ctr" bIns="0" lIns="0" spcFirstLastPara="1" rIns="91425" wrap="square" tIns="0">
            <a:sp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1" name="Google Shape;431;p53"/>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2" name="Google Shape;432;p53"/>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3" name="Google Shape;433;p53"/>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4" name="Google Shape;434;p53"/>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5" name="Google Shape;435;p53"/>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6" name="Google Shape;436;p53"/>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437" name="Shape 437"/>
        <p:cNvGrpSpPr/>
        <p:nvPr/>
      </p:nvGrpSpPr>
      <p:grpSpPr>
        <a:xfrm>
          <a:off x="0" y="0"/>
          <a:ext cx="0" cy="0"/>
          <a:chOff x="0" y="0"/>
          <a:chExt cx="0" cy="0"/>
        </a:xfrm>
      </p:grpSpPr>
      <p:sp>
        <p:nvSpPr>
          <p:cNvPr id="438" name="Google Shape;438;p54"/>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39" name="Google Shape;439;p54"/>
          <p:cNvSpPr txBox="1"/>
          <p:nvPr>
            <p:ph idx="1" type="body"/>
          </p:nvPr>
        </p:nvSpPr>
        <p:spPr>
          <a:xfrm>
            <a:off x="311700" y="1152475"/>
            <a:ext cx="4473900" cy="34164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40" name="Google Shape;440;p54"/>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441" name="Shape 441"/>
        <p:cNvGrpSpPr/>
        <p:nvPr/>
      </p:nvGrpSpPr>
      <p:grpSpPr>
        <a:xfrm>
          <a:off x="0" y="0"/>
          <a:ext cx="0" cy="0"/>
          <a:chOff x="0" y="0"/>
          <a:chExt cx="0" cy="0"/>
        </a:xfrm>
      </p:grpSpPr>
      <p:sp>
        <p:nvSpPr>
          <p:cNvPr id="442" name="Google Shape;442;p55"/>
          <p:cNvSpPr txBox="1"/>
          <p:nvPr>
            <p:ph type="title"/>
          </p:nvPr>
        </p:nvSpPr>
        <p:spPr>
          <a:xfrm>
            <a:off x="483175"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443" name="Google Shape;443;p55"/>
          <p:cNvSpPr txBox="1"/>
          <p:nvPr>
            <p:ph idx="1" type="body"/>
          </p:nvPr>
        </p:nvSpPr>
        <p:spPr>
          <a:xfrm>
            <a:off x="483150" y="2237788"/>
            <a:ext cx="3619800" cy="2373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44" name="Google Shape;444;p55"/>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45" name="Google Shape;445;p55"/>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46" name="Google Shape;446;p55"/>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47" name="Shape 447"/>
        <p:cNvGrpSpPr/>
        <p:nvPr/>
      </p:nvGrpSpPr>
      <p:grpSpPr>
        <a:xfrm>
          <a:off x="0" y="0"/>
          <a:ext cx="0" cy="0"/>
          <a:chOff x="0" y="0"/>
          <a:chExt cx="0" cy="0"/>
        </a:xfrm>
      </p:grpSpPr>
      <p:sp>
        <p:nvSpPr>
          <p:cNvPr id="448" name="Google Shape;448;p56"/>
          <p:cNvSpPr txBox="1"/>
          <p:nvPr>
            <p:ph idx="1" type="body"/>
          </p:nvPr>
        </p:nvSpPr>
        <p:spPr>
          <a:xfrm>
            <a:off x="483175" y="2417500"/>
            <a:ext cx="2455500" cy="2373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49" name="Google Shape;449;p56"/>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50" name="Google Shape;450;p56"/>
          <p:cNvSpPr txBox="1"/>
          <p:nvPr>
            <p:ph type="title"/>
          </p:nvPr>
        </p:nvSpPr>
        <p:spPr>
          <a:xfrm>
            <a:off x="483175"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451" name="Google Shape;451;p56"/>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52" name="Google Shape;452;p56"/>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53" name="Google Shape;453;p56"/>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54" name="Google Shape;454;p56"/>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55" name="Shape 455"/>
        <p:cNvGrpSpPr/>
        <p:nvPr/>
      </p:nvGrpSpPr>
      <p:grpSpPr>
        <a:xfrm>
          <a:off x="0" y="0"/>
          <a:ext cx="0" cy="0"/>
          <a:chOff x="0" y="0"/>
          <a:chExt cx="0" cy="0"/>
        </a:xfrm>
      </p:grpSpPr>
      <p:sp>
        <p:nvSpPr>
          <p:cNvPr id="456" name="Google Shape;456;p57"/>
          <p:cNvSpPr txBox="1"/>
          <p:nvPr>
            <p:ph idx="1" type="body"/>
          </p:nvPr>
        </p:nvSpPr>
        <p:spPr>
          <a:xfrm>
            <a:off x="366725" y="1759093"/>
            <a:ext cx="3838500" cy="1138500"/>
          </a:xfrm>
          <a:prstGeom prst="rect">
            <a:avLst/>
          </a:prstGeom>
        </p:spPr>
        <p:txBody>
          <a:bodyPr anchorCtr="0" anchor="t" bIns="91425" lIns="0"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57" name="Google Shape;457;p57"/>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58" name="Google Shape;458;p57"/>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59" name="Google Shape;459;p57"/>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60" name="Google Shape;460;p57"/>
          <p:cNvSpPr txBox="1"/>
          <p:nvPr>
            <p:ph type="title"/>
          </p:nvPr>
        </p:nvSpPr>
        <p:spPr>
          <a:xfrm>
            <a:off x="366750"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461" name="Google Shape;461;p57"/>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62" name="Google Shape;462;p57"/>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63" name="Google Shape;463;p57"/>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64" name="Google Shape;464;p57"/>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65" name="Shape 465"/>
        <p:cNvGrpSpPr/>
        <p:nvPr/>
      </p:nvGrpSpPr>
      <p:grpSpPr>
        <a:xfrm>
          <a:off x="0" y="0"/>
          <a:ext cx="0" cy="0"/>
          <a:chOff x="0" y="0"/>
          <a:chExt cx="0" cy="0"/>
        </a:xfrm>
      </p:grpSpPr>
      <p:sp>
        <p:nvSpPr>
          <p:cNvPr id="466" name="Google Shape;466;p58"/>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67" name="Google Shape;467;p58"/>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68" name="Shape 468"/>
        <p:cNvGrpSpPr/>
        <p:nvPr/>
      </p:nvGrpSpPr>
      <p:grpSpPr>
        <a:xfrm>
          <a:off x="0" y="0"/>
          <a:ext cx="0" cy="0"/>
          <a:chOff x="0" y="0"/>
          <a:chExt cx="0" cy="0"/>
        </a:xfrm>
      </p:grpSpPr>
      <p:sp>
        <p:nvSpPr>
          <p:cNvPr id="469" name="Google Shape;469;p59"/>
          <p:cNvSpPr txBox="1"/>
          <p:nvPr>
            <p:ph idx="1" type="body"/>
          </p:nvPr>
        </p:nvSpPr>
        <p:spPr>
          <a:xfrm>
            <a:off x="311700" y="4080225"/>
            <a:ext cx="4027500" cy="926100"/>
          </a:xfrm>
          <a:prstGeom prst="rect">
            <a:avLst/>
          </a:prstGeom>
        </p:spPr>
        <p:txBody>
          <a:bodyPr anchorCtr="0" anchor="t" bIns="91425" lIns="0"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70" name="Google Shape;470;p59"/>
          <p:cNvSpPr/>
          <p:nvPr>
            <p:ph idx="2" type="pic"/>
          </p:nvPr>
        </p:nvSpPr>
        <p:spPr>
          <a:xfrm>
            <a:off x="4804825" y="1133300"/>
            <a:ext cx="4027500" cy="2392800"/>
          </a:xfrm>
          <a:prstGeom prst="rect">
            <a:avLst/>
          </a:prstGeom>
          <a:noFill/>
          <a:ln>
            <a:noFill/>
          </a:ln>
        </p:spPr>
      </p:sp>
      <p:sp>
        <p:nvSpPr>
          <p:cNvPr id="471" name="Google Shape;471;p59"/>
          <p:cNvSpPr/>
          <p:nvPr>
            <p:ph idx="3" type="pic"/>
          </p:nvPr>
        </p:nvSpPr>
        <p:spPr>
          <a:xfrm>
            <a:off x="311725" y="1133300"/>
            <a:ext cx="4027500" cy="2392800"/>
          </a:xfrm>
          <a:prstGeom prst="rect">
            <a:avLst/>
          </a:prstGeom>
          <a:noFill/>
          <a:ln>
            <a:noFill/>
          </a:ln>
        </p:spPr>
      </p:sp>
      <p:sp>
        <p:nvSpPr>
          <p:cNvPr id="472" name="Google Shape;472;p59"/>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3" name="Google Shape;473;p59"/>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74" name="Google Shape;474;p59"/>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75" name="Google Shape;475;p59"/>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76" name="Shape 476"/>
        <p:cNvGrpSpPr/>
        <p:nvPr/>
      </p:nvGrpSpPr>
      <p:grpSpPr>
        <a:xfrm>
          <a:off x="0" y="0"/>
          <a:ext cx="0" cy="0"/>
          <a:chOff x="0" y="0"/>
          <a:chExt cx="0" cy="0"/>
        </a:xfrm>
      </p:grpSpPr>
      <p:sp>
        <p:nvSpPr>
          <p:cNvPr id="477" name="Google Shape;477;p60"/>
          <p:cNvSpPr txBox="1"/>
          <p:nvPr>
            <p:ph idx="1" type="body"/>
          </p:nvPr>
        </p:nvSpPr>
        <p:spPr>
          <a:xfrm>
            <a:off x="311700" y="3911700"/>
            <a:ext cx="2627100" cy="1018500"/>
          </a:xfrm>
          <a:prstGeom prst="rect">
            <a:avLst/>
          </a:prstGeom>
        </p:spPr>
        <p:txBody>
          <a:bodyPr anchorCtr="0" anchor="t" bIns="91425" lIns="0"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78" name="Google Shape;478;p60"/>
          <p:cNvSpPr/>
          <p:nvPr>
            <p:ph idx="2" type="pic"/>
          </p:nvPr>
        </p:nvSpPr>
        <p:spPr>
          <a:xfrm>
            <a:off x="6205225" y="1128325"/>
            <a:ext cx="2627100" cy="2273100"/>
          </a:xfrm>
          <a:prstGeom prst="rect">
            <a:avLst/>
          </a:prstGeom>
          <a:noFill/>
          <a:ln>
            <a:noFill/>
          </a:ln>
        </p:spPr>
      </p:sp>
      <p:sp>
        <p:nvSpPr>
          <p:cNvPr id="479" name="Google Shape;479;p60"/>
          <p:cNvSpPr/>
          <p:nvPr>
            <p:ph idx="3" type="pic"/>
          </p:nvPr>
        </p:nvSpPr>
        <p:spPr>
          <a:xfrm>
            <a:off x="311725" y="1128325"/>
            <a:ext cx="2627100" cy="2273100"/>
          </a:xfrm>
          <a:prstGeom prst="rect">
            <a:avLst/>
          </a:prstGeom>
          <a:noFill/>
          <a:ln>
            <a:noFill/>
          </a:ln>
        </p:spPr>
      </p:sp>
      <p:sp>
        <p:nvSpPr>
          <p:cNvPr id="480" name="Google Shape;480;p60"/>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81" name="Google Shape;481;p60"/>
          <p:cNvSpPr/>
          <p:nvPr>
            <p:ph idx="5" type="pic"/>
          </p:nvPr>
        </p:nvSpPr>
        <p:spPr>
          <a:xfrm>
            <a:off x="3255250" y="1128325"/>
            <a:ext cx="2627100" cy="2273100"/>
          </a:xfrm>
          <a:prstGeom prst="rect">
            <a:avLst/>
          </a:prstGeom>
          <a:noFill/>
          <a:ln>
            <a:noFill/>
          </a:ln>
        </p:spPr>
      </p:sp>
      <p:sp>
        <p:nvSpPr>
          <p:cNvPr id="482" name="Google Shape;482;p60"/>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83" name="Google Shape;483;p60"/>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84" name="Google Shape;484;p60"/>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85" name="Google Shape;485;p60"/>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86" name="Google Shape;486;p60"/>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87" name="Shape 487"/>
        <p:cNvGrpSpPr/>
        <p:nvPr/>
      </p:nvGrpSpPr>
      <p:grpSpPr>
        <a:xfrm>
          <a:off x="0" y="0"/>
          <a:ext cx="0" cy="0"/>
          <a:chOff x="0" y="0"/>
          <a:chExt cx="0" cy="0"/>
        </a:xfrm>
      </p:grpSpPr>
      <p:sp>
        <p:nvSpPr>
          <p:cNvPr id="488" name="Google Shape;488;p61"/>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89" name="Shape 489"/>
        <p:cNvGrpSpPr/>
        <p:nvPr/>
      </p:nvGrpSpPr>
      <p:grpSpPr>
        <a:xfrm>
          <a:off x="0" y="0"/>
          <a:ext cx="0" cy="0"/>
          <a:chOff x="0" y="0"/>
          <a:chExt cx="0" cy="0"/>
        </a:xfrm>
      </p:grpSpPr>
      <p:sp>
        <p:nvSpPr>
          <p:cNvPr id="490" name="Google Shape;490;p62"/>
          <p:cNvSpPr/>
          <p:nvPr>
            <p:ph idx="2" type="pic"/>
          </p:nvPr>
        </p:nvSpPr>
        <p:spPr>
          <a:xfrm>
            <a:off x="3389600" y="118913"/>
            <a:ext cx="1643700" cy="1535100"/>
          </a:xfrm>
          <a:prstGeom prst="rect">
            <a:avLst/>
          </a:prstGeom>
          <a:noFill/>
          <a:ln>
            <a:noFill/>
          </a:ln>
        </p:spPr>
      </p:sp>
      <p:sp>
        <p:nvSpPr>
          <p:cNvPr id="491" name="Google Shape;491;p62"/>
          <p:cNvSpPr/>
          <p:nvPr>
            <p:ph idx="3" type="pic"/>
          </p:nvPr>
        </p:nvSpPr>
        <p:spPr>
          <a:xfrm>
            <a:off x="5195935" y="118913"/>
            <a:ext cx="1643700" cy="1535100"/>
          </a:xfrm>
          <a:prstGeom prst="rect">
            <a:avLst/>
          </a:prstGeom>
          <a:noFill/>
          <a:ln>
            <a:noFill/>
          </a:ln>
        </p:spPr>
      </p:sp>
      <p:sp>
        <p:nvSpPr>
          <p:cNvPr id="492" name="Google Shape;492;p62"/>
          <p:cNvSpPr/>
          <p:nvPr>
            <p:ph idx="4" type="pic"/>
          </p:nvPr>
        </p:nvSpPr>
        <p:spPr>
          <a:xfrm>
            <a:off x="7002270" y="118913"/>
            <a:ext cx="1643700" cy="1535100"/>
          </a:xfrm>
          <a:prstGeom prst="rect">
            <a:avLst/>
          </a:prstGeom>
          <a:noFill/>
          <a:ln>
            <a:noFill/>
          </a:ln>
        </p:spPr>
      </p:sp>
      <p:sp>
        <p:nvSpPr>
          <p:cNvPr id="493" name="Google Shape;493;p62"/>
          <p:cNvSpPr/>
          <p:nvPr>
            <p:ph idx="5" type="pic"/>
          </p:nvPr>
        </p:nvSpPr>
        <p:spPr>
          <a:xfrm>
            <a:off x="3389588" y="1804212"/>
            <a:ext cx="1643700" cy="1535100"/>
          </a:xfrm>
          <a:prstGeom prst="rect">
            <a:avLst/>
          </a:prstGeom>
          <a:noFill/>
          <a:ln>
            <a:noFill/>
          </a:ln>
        </p:spPr>
      </p:sp>
      <p:sp>
        <p:nvSpPr>
          <p:cNvPr id="494" name="Google Shape;494;p62"/>
          <p:cNvSpPr/>
          <p:nvPr>
            <p:ph idx="6" type="pic"/>
          </p:nvPr>
        </p:nvSpPr>
        <p:spPr>
          <a:xfrm>
            <a:off x="5195922" y="1804212"/>
            <a:ext cx="1643700" cy="1535100"/>
          </a:xfrm>
          <a:prstGeom prst="rect">
            <a:avLst/>
          </a:prstGeom>
          <a:noFill/>
          <a:ln>
            <a:noFill/>
          </a:ln>
        </p:spPr>
      </p:sp>
      <p:sp>
        <p:nvSpPr>
          <p:cNvPr id="495" name="Google Shape;495;p62"/>
          <p:cNvSpPr/>
          <p:nvPr>
            <p:ph idx="7" type="pic"/>
          </p:nvPr>
        </p:nvSpPr>
        <p:spPr>
          <a:xfrm>
            <a:off x="7002257" y="1804212"/>
            <a:ext cx="1643700" cy="1535100"/>
          </a:xfrm>
          <a:prstGeom prst="rect">
            <a:avLst/>
          </a:prstGeom>
          <a:noFill/>
          <a:ln>
            <a:noFill/>
          </a:ln>
        </p:spPr>
      </p:sp>
      <p:sp>
        <p:nvSpPr>
          <p:cNvPr id="496" name="Google Shape;496;p62"/>
          <p:cNvSpPr txBox="1"/>
          <p:nvPr>
            <p:ph type="title"/>
          </p:nvPr>
        </p:nvSpPr>
        <p:spPr>
          <a:xfrm>
            <a:off x="351550" y="445025"/>
            <a:ext cx="2596800" cy="17064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97" name="Google Shape;497;p62"/>
          <p:cNvSpPr/>
          <p:nvPr>
            <p:ph idx="8" type="pic"/>
          </p:nvPr>
        </p:nvSpPr>
        <p:spPr>
          <a:xfrm>
            <a:off x="3389588" y="3489487"/>
            <a:ext cx="1643700" cy="1535100"/>
          </a:xfrm>
          <a:prstGeom prst="rect">
            <a:avLst/>
          </a:prstGeom>
          <a:noFill/>
          <a:ln>
            <a:noFill/>
          </a:ln>
        </p:spPr>
      </p:sp>
      <p:sp>
        <p:nvSpPr>
          <p:cNvPr id="498" name="Google Shape;498;p62"/>
          <p:cNvSpPr/>
          <p:nvPr>
            <p:ph idx="9" type="pic"/>
          </p:nvPr>
        </p:nvSpPr>
        <p:spPr>
          <a:xfrm>
            <a:off x="5195922" y="3489487"/>
            <a:ext cx="1643700" cy="1535100"/>
          </a:xfrm>
          <a:prstGeom prst="rect">
            <a:avLst/>
          </a:prstGeom>
          <a:noFill/>
          <a:ln>
            <a:noFill/>
          </a:ln>
        </p:spPr>
      </p:sp>
      <p:sp>
        <p:nvSpPr>
          <p:cNvPr id="499" name="Google Shape;499;p62"/>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0" Type="http://schemas.openxmlformats.org/officeDocument/2006/relationships/theme" Target="../theme/theme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28600" y="1833125"/>
            <a:ext cx="5760600" cy="3460200"/>
          </a:xfrm>
          <a:prstGeom prst="rect">
            <a:avLst/>
          </a:prstGeom>
          <a:noFill/>
          <a:ln>
            <a:noFill/>
          </a:ln>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indent="-292100" lvl="1" marL="9144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indent="-292100" lvl="2" marL="13716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indent="-292100" lvl="3" marL="18288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indent="-292100" lvl="4" marL="22860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indent="-292100" lvl="5" marL="27432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indent="-292100" lvl="6" marL="32004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indent="-292100" lvl="7" marL="36576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indent="-292100" lvl="8" marL="4114800">
              <a:lnSpc>
                <a:spcPct val="115000"/>
              </a:lnSpc>
              <a:spcBef>
                <a:spcPts val="800"/>
              </a:spcBef>
              <a:spcAft>
                <a:spcPts val="80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p:txBody>
      </p:sp>
      <p:sp>
        <p:nvSpPr>
          <p:cNvPr id="52" name="Google Shape;52;p13"/>
          <p:cNvSpPr txBox="1"/>
          <p:nvPr>
            <p:ph type="title"/>
          </p:nvPr>
        </p:nvSpPr>
        <p:spPr>
          <a:xfrm>
            <a:off x="228600" y="256925"/>
            <a:ext cx="8628300" cy="587700"/>
          </a:xfrm>
          <a:prstGeom prst="rect">
            <a:avLst/>
          </a:prstGeom>
          <a:noFill/>
          <a:ln>
            <a:noFill/>
          </a:ln>
        </p:spPr>
        <p:txBody>
          <a:bodyPr anchorCtr="0" anchor="t" bIns="0" lIns="0" spcFirstLastPara="1" rIns="91425" wrap="square" tIns="0">
            <a:spAutoFit/>
          </a:bodyPr>
          <a:lstStyle>
            <a:lvl1pPr lvl="0">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1pPr>
            <a:lvl2pPr lvl="1">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2pPr>
            <a:lvl3pPr lvl="2">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3pPr>
            <a:lvl4pPr lvl="3">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4pPr>
            <a:lvl5pPr lvl="4">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5pPr>
            <a:lvl6pPr lvl="5">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6pPr>
            <a:lvl7pPr lvl="6">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7pPr>
            <a:lvl8pPr lvl="7">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8pPr>
            <a:lvl9pPr lvl="8">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9pPr>
          </a:lstStyle>
          <a:p/>
        </p:txBody>
      </p:sp>
      <p:sp>
        <p:nvSpPr>
          <p:cNvPr id="53" name="Google Shape;53;p13"/>
          <p:cNvSpPr txBox="1"/>
          <p:nvPr>
            <p:ph idx="2" type="body"/>
          </p:nvPr>
        </p:nvSpPr>
        <p:spPr>
          <a:xfrm>
            <a:off x="4028050" y="1866850"/>
            <a:ext cx="3640800" cy="24246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indent="-292100" lvl="1" marL="9144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indent="-292100" lvl="2" marL="13716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indent="-292100" lvl="3" marL="18288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indent="-292100" lvl="4" marL="22860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indent="-292100" lvl="5" marL="27432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indent="-292100" lvl="6" marL="32004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indent="-292100" lvl="7" marL="36576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indent="-292100" lvl="8" marL="41148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474">
          <p15:clr>
            <a:srgbClr val="E46962"/>
          </p15:clr>
        </p15:guide>
        <p15:guide id="2" pos="1548">
          <p15:clr>
            <a:srgbClr val="E46962"/>
          </p15:clr>
        </p15:guide>
        <p15:guide id="3" pos="2842">
          <p15:clr>
            <a:srgbClr val="E46962"/>
          </p15:clr>
        </p15:guide>
        <p15:guide id="4" pos="2916">
          <p15:clr>
            <a:srgbClr val="E46962"/>
          </p15:clr>
        </p15:guide>
        <p15:guide id="5" pos="4211">
          <p15:clr>
            <a:srgbClr val="E46962"/>
          </p15:clr>
        </p15:guide>
        <p15:guide id="6" pos="4285">
          <p15:clr>
            <a:srgbClr val="E46962"/>
          </p15:clr>
        </p15:guide>
        <p15:guide id="7" pos="1926">
          <p15:clr>
            <a:srgbClr val="E46962"/>
          </p15:clr>
        </p15:guide>
        <p15:guide id="8" pos="2007">
          <p15:clr>
            <a:srgbClr val="E46962"/>
          </p15:clr>
        </p15:guide>
        <p15:guide id="9" pos="3753">
          <p15:clr>
            <a:srgbClr val="E46962"/>
          </p15:clr>
        </p15:guide>
        <p15:guide id="10" pos="3833">
          <p15:clr>
            <a:srgbClr val="E46962"/>
          </p15:clr>
        </p15:guide>
        <p15:guide id="11" orient="horz" pos="299">
          <p15:clr>
            <a:srgbClr val="E46962"/>
          </p15:clr>
        </p15:guide>
        <p15:guide id="12" orient="horz" pos="907">
          <p15:clr>
            <a:srgbClr val="E46962"/>
          </p15:clr>
        </p15:guide>
        <p15:guide id="13" orient="horz" pos="981">
          <p15:clr>
            <a:srgbClr val="E46962"/>
          </p15:clr>
        </p15:guide>
        <p15:guide id="14" orient="horz" pos="1583">
          <p15:clr>
            <a:srgbClr val="E46962"/>
          </p15:clr>
        </p15:guide>
        <p15:guide id="15" orient="horz" pos="1657">
          <p15:clr>
            <a:srgbClr val="E46962"/>
          </p15:clr>
        </p15:guide>
        <p15:guide id="16" orient="horz" pos="2259">
          <p15:clr>
            <a:srgbClr val="E46962"/>
          </p15:clr>
        </p15:guide>
        <p15:guide id="17" orient="horz" pos="2333">
          <p15:clr>
            <a:srgbClr val="E46962"/>
          </p15:clr>
        </p15:guide>
        <p15:guide id="18" orient="horz" pos="2941">
          <p15:clr>
            <a:srgbClr val="E46962"/>
          </p15:clr>
        </p15:guide>
        <p15:guide id="19" pos="179">
          <p15:clr>
            <a:srgbClr val="E46962"/>
          </p15:clr>
        </p15:guide>
        <p15:guide id="20" orient="horz" pos="180">
          <p15:clr>
            <a:srgbClr val="E46962"/>
          </p15:clr>
        </p15:guide>
        <p15:guide id="21" orient="horz" pos="3061">
          <p15:clr>
            <a:srgbClr val="E46962"/>
          </p15:clr>
        </p15:guide>
        <p15:guide id="22" pos="5579">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39.jpg"/><Relationship Id="rId4" Type="http://schemas.openxmlformats.org/officeDocument/2006/relationships/image" Target="../media/image24.png"/><Relationship Id="rId5" Type="http://schemas.openxmlformats.org/officeDocument/2006/relationships/image" Target="../media/image2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22.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41.png"/><Relationship Id="rId5" Type="http://schemas.openxmlformats.org/officeDocument/2006/relationships/image" Target="../media/image34.png"/><Relationship Id="rId6" Type="http://schemas.openxmlformats.org/officeDocument/2006/relationships/image" Target="../media/image30.png"/><Relationship Id="rId7"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29.png"/><Relationship Id="rId6" Type="http://schemas.openxmlformats.org/officeDocument/2006/relationships/image" Target="../media/image28.png"/><Relationship Id="rId7" Type="http://schemas.openxmlformats.org/officeDocument/2006/relationships/image" Target="../media/image47.png"/><Relationship Id="rId8"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43.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45.png"/><Relationship Id="rId8"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 Id="rId3"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 Id="rId3"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 Id="rId3" Type="http://schemas.openxmlformats.org/officeDocument/2006/relationships/image" Target="../media/image49.png"/><Relationship Id="rId4" Type="http://schemas.openxmlformats.org/officeDocument/2006/relationships/image" Target="../media/image48.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image" Target="../media/image5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hyperlink" Target="http://www.figma.com/proto/oDg452S4xNPsIPNNnZN7NA/Shop-Crawl-Low-fi-Prototype?node-id=0-1&amp;t=hXtQnlGvKkcDqFo5-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63"/>
          <p:cNvSpPr/>
          <p:nvPr/>
        </p:nvSpPr>
        <p:spPr>
          <a:xfrm>
            <a:off x="284700" y="4434600"/>
            <a:ext cx="1848000" cy="4227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lt1"/>
                </a:solidFill>
                <a:latin typeface="Instrument Sans Medium"/>
                <a:ea typeface="Instrument Sans Medium"/>
                <a:cs typeface="Instrument Sans Medium"/>
                <a:sym typeface="Instrument Sans Medium"/>
              </a:rPr>
              <a:t>ShopCrawl</a:t>
            </a:r>
            <a:endParaRPr sz="800">
              <a:solidFill>
                <a:schemeClr val="lt1"/>
              </a:solidFill>
              <a:latin typeface="Instrument Sans Medium"/>
              <a:ea typeface="Instrument Sans Medium"/>
              <a:cs typeface="Instrument Sans Medium"/>
              <a:sym typeface="Instrument Sans Medium"/>
            </a:endParaRPr>
          </a:p>
        </p:txBody>
      </p:sp>
      <p:sp>
        <p:nvSpPr>
          <p:cNvPr id="505" name="Google Shape;505;p63"/>
          <p:cNvSpPr txBox="1"/>
          <p:nvPr>
            <p:ph type="title"/>
          </p:nvPr>
        </p:nvSpPr>
        <p:spPr>
          <a:xfrm>
            <a:off x="352500" y="420975"/>
            <a:ext cx="8128200" cy="2924700"/>
          </a:xfrm>
          <a:prstGeom prst="rect">
            <a:avLst/>
          </a:prstGeom>
        </p:spPr>
        <p:txBody>
          <a:bodyPr anchorCtr="0" anchor="t" bIns="0" lIns="0" spcFirstLastPara="1" rIns="0" wrap="square" tIns="0">
            <a:spAutoFit/>
          </a:bodyPr>
          <a:lstStyle/>
          <a:p>
            <a:pPr indent="0" lvl="0" marL="0" rtl="0" algn="l">
              <a:lnSpc>
                <a:spcPct val="100000"/>
              </a:lnSpc>
              <a:spcBef>
                <a:spcPts val="1200"/>
              </a:spcBef>
              <a:spcAft>
                <a:spcPts val="0"/>
              </a:spcAft>
              <a:buNone/>
            </a:pPr>
            <a:r>
              <a:rPr lang="en"/>
              <a:t>ShopCrawl: Make Shopping a Party</a:t>
            </a:r>
            <a:endParaRPr/>
          </a:p>
          <a:p>
            <a:pPr indent="0" lvl="0" marL="0" rtl="0" algn="l">
              <a:lnSpc>
                <a:spcPct val="100000"/>
              </a:lnSpc>
              <a:spcBef>
                <a:spcPts val="1200"/>
              </a:spcBef>
              <a:spcAft>
                <a:spcPts val="0"/>
              </a:spcAft>
              <a:buNone/>
            </a:pPr>
            <a:r>
              <a:t/>
            </a:r>
            <a:endParaRPr/>
          </a:p>
        </p:txBody>
      </p:sp>
      <p:pic>
        <p:nvPicPr>
          <p:cNvPr id="506" name="Google Shape;506;p63" title="Screenshot 2025-11-02 at 9.56.56 PM.png"/>
          <p:cNvPicPr preferRelativeResize="0"/>
          <p:nvPr/>
        </p:nvPicPr>
        <p:blipFill>
          <a:blip r:embed="rId3">
            <a:alphaModFix/>
          </a:blip>
          <a:stretch>
            <a:fillRect/>
          </a:stretch>
        </p:blipFill>
        <p:spPr>
          <a:xfrm>
            <a:off x="546712" y="2824125"/>
            <a:ext cx="1323975" cy="1285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64"/>
          <p:cNvSpPr txBox="1"/>
          <p:nvPr>
            <p:ph type="title"/>
          </p:nvPr>
        </p:nvSpPr>
        <p:spPr>
          <a:xfrm>
            <a:off x="292597" y="474750"/>
            <a:ext cx="6390300" cy="498600"/>
          </a:xfrm>
          <a:prstGeom prst="rect">
            <a:avLst/>
          </a:prstGeom>
        </p:spPr>
        <p:txBody>
          <a:bodyPr anchorCtr="0" anchor="b" bIns="0" lIns="0" spcFirstLastPara="1" rIns="0" wrap="square" tIns="0">
            <a:noAutofit/>
          </a:bodyPr>
          <a:lstStyle/>
          <a:p>
            <a:pPr indent="0" lvl="0" marL="0" rtl="0" algn="l">
              <a:lnSpc>
                <a:spcPct val="85000"/>
              </a:lnSpc>
              <a:spcBef>
                <a:spcPts val="0"/>
              </a:spcBef>
              <a:spcAft>
                <a:spcPts val="0"/>
              </a:spcAft>
              <a:buNone/>
            </a:pPr>
            <a:r>
              <a:rPr lang="en"/>
              <a:t>Meet our team</a:t>
            </a:r>
            <a:endParaRPr/>
          </a:p>
        </p:txBody>
      </p:sp>
      <p:sp>
        <p:nvSpPr>
          <p:cNvPr id="512" name="Google Shape;512;p64"/>
          <p:cNvSpPr/>
          <p:nvPr/>
        </p:nvSpPr>
        <p:spPr>
          <a:xfrm>
            <a:off x="3655288" y="1672125"/>
            <a:ext cx="2064000" cy="3185100"/>
          </a:xfrm>
          <a:prstGeom prst="roundRect">
            <a:avLst>
              <a:gd fmla="val 11099" name="adj"/>
            </a:avLst>
          </a:prstGeom>
          <a:solidFill>
            <a:srgbClr val="7DDA9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7DDA92"/>
              </a:solidFill>
              <a:latin typeface="Outfit"/>
              <a:ea typeface="Outfit"/>
              <a:cs typeface="Outfit"/>
              <a:sym typeface="Outfit"/>
            </a:endParaRPr>
          </a:p>
        </p:txBody>
      </p:sp>
      <p:sp>
        <p:nvSpPr>
          <p:cNvPr id="513" name="Google Shape;513;p64"/>
          <p:cNvSpPr/>
          <p:nvPr/>
        </p:nvSpPr>
        <p:spPr>
          <a:xfrm>
            <a:off x="6519700" y="1605775"/>
            <a:ext cx="2064000" cy="3185100"/>
          </a:xfrm>
          <a:prstGeom prst="roundRect">
            <a:avLst>
              <a:gd fmla="val 11099" name="adj"/>
            </a:avLst>
          </a:prstGeom>
          <a:solidFill>
            <a:srgbClr val="5237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7DDA92"/>
              </a:solidFill>
              <a:latin typeface="Outfit"/>
              <a:ea typeface="Outfit"/>
              <a:cs typeface="Outfit"/>
              <a:sym typeface="Outfit"/>
            </a:endParaRPr>
          </a:p>
        </p:txBody>
      </p:sp>
      <p:sp>
        <p:nvSpPr>
          <p:cNvPr id="514" name="Google Shape;514;p64"/>
          <p:cNvSpPr/>
          <p:nvPr/>
        </p:nvSpPr>
        <p:spPr>
          <a:xfrm>
            <a:off x="660700" y="1672125"/>
            <a:ext cx="2064000" cy="3185100"/>
          </a:xfrm>
          <a:prstGeom prst="roundRect">
            <a:avLst>
              <a:gd fmla="val 11099" name="adj"/>
            </a:avLst>
          </a:prstGeom>
          <a:solidFill>
            <a:srgbClr val="FFBD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7DDA92"/>
              </a:solidFill>
              <a:latin typeface="Outfit"/>
              <a:ea typeface="Outfit"/>
              <a:cs typeface="Outfit"/>
              <a:sym typeface="Outfit"/>
            </a:endParaRPr>
          </a:p>
        </p:txBody>
      </p:sp>
      <p:pic>
        <p:nvPicPr>
          <p:cNvPr id="515" name="Google Shape;515;p64" title="8Y7LvCmlmwQPHasyAK8qjwtSQ0DE7zKPWl18XJTS.jpeg"/>
          <p:cNvPicPr preferRelativeResize="0"/>
          <p:nvPr>
            <p:ph idx="3" type="pic"/>
          </p:nvPr>
        </p:nvPicPr>
        <p:blipFill rotWithShape="1">
          <a:blip r:embed="rId3">
            <a:alphaModFix/>
          </a:blip>
          <a:srcRect b="28337" l="0" r="0" t="228"/>
          <a:stretch/>
        </p:blipFill>
        <p:spPr>
          <a:xfrm>
            <a:off x="4088338" y="2478076"/>
            <a:ext cx="1197900" cy="1197900"/>
          </a:xfrm>
          <a:prstGeom prst="ellipse">
            <a:avLst/>
          </a:prstGeom>
          <a:noFill/>
          <a:ln cap="flat" cmpd="sng" w="9525">
            <a:solidFill>
              <a:srgbClr val="FFFCFA"/>
            </a:solidFill>
            <a:prstDash val="solid"/>
            <a:round/>
            <a:headEnd len="sm" w="sm" type="none"/>
            <a:tailEnd len="sm" w="sm" type="none"/>
          </a:ln>
        </p:spPr>
      </p:pic>
      <p:pic>
        <p:nvPicPr>
          <p:cNvPr id="516" name="Google Shape;516;p64" title="picture.png"/>
          <p:cNvPicPr preferRelativeResize="0"/>
          <p:nvPr>
            <p:ph idx="5" type="pic"/>
          </p:nvPr>
        </p:nvPicPr>
        <p:blipFill rotWithShape="1">
          <a:blip r:embed="rId4">
            <a:alphaModFix/>
          </a:blip>
          <a:srcRect b="18041" l="13863" r="13856" t="9678"/>
          <a:stretch/>
        </p:blipFill>
        <p:spPr>
          <a:xfrm>
            <a:off x="6952750" y="2411726"/>
            <a:ext cx="1197900" cy="1197900"/>
          </a:xfrm>
          <a:prstGeom prst="ellipse">
            <a:avLst/>
          </a:prstGeom>
          <a:noFill/>
          <a:ln cap="flat" cmpd="sng" w="9525">
            <a:solidFill>
              <a:srgbClr val="FFFCFA"/>
            </a:solidFill>
            <a:prstDash val="solid"/>
            <a:round/>
            <a:headEnd len="sm" w="sm" type="none"/>
            <a:tailEnd len="sm" w="sm" type="none"/>
          </a:ln>
        </p:spPr>
      </p:pic>
      <p:sp>
        <p:nvSpPr>
          <p:cNvPr id="517" name="Google Shape;517;p64"/>
          <p:cNvSpPr txBox="1"/>
          <p:nvPr/>
        </p:nvSpPr>
        <p:spPr>
          <a:xfrm>
            <a:off x="660700" y="1675050"/>
            <a:ext cx="2064000" cy="558600"/>
          </a:xfrm>
          <a:prstGeom prst="rect">
            <a:avLst/>
          </a:prstGeom>
          <a:noFill/>
          <a:ln>
            <a:noFill/>
          </a:ln>
        </p:spPr>
        <p:txBody>
          <a:bodyPr anchorCtr="0" anchor="t" bIns="0" lIns="182875" spcFirstLastPara="1" rIns="182875" wrap="square" tIns="182875">
            <a:noAutofit/>
          </a:bodyPr>
          <a:lstStyle/>
          <a:p>
            <a:pPr indent="0" lvl="0" marL="0" rtl="0" algn="l">
              <a:lnSpc>
                <a:spcPct val="90000"/>
              </a:lnSpc>
              <a:spcBef>
                <a:spcPts val="0"/>
              </a:spcBef>
              <a:spcAft>
                <a:spcPts val="0"/>
              </a:spcAft>
              <a:buNone/>
            </a:pPr>
            <a:r>
              <a:rPr b="1" lang="en" sz="1800">
                <a:solidFill>
                  <a:srgbClr val="3D3D3D"/>
                </a:solidFill>
                <a:latin typeface="Instrument Sans"/>
                <a:ea typeface="Instrument Sans"/>
                <a:cs typeface="Instrument Sans"/>
                <a:sym typeface="Instrument Sans"/>
              </a:rPr>
              <a:t>Anthony R.</a:t>
            </a:r>
            <a:endParaRPr b="1" sz="1800">
              <a:solidFill>
                <a:srgbClr val="3D3D3D"/>
              </a:solidFill>
              <a:latin typeface="Instrument Sans"/>
              <a:ea typeface="Instrument Sans"/>
              <a:cs typeface="Instrument Sans"/>
              <a:sym typeface="Instrument Sans"/>
            </a:endParaRPr>
          </a:p>
          <a:p>
            <a:pPr indent="0" lvl="0" marL="0" rtl="0" algn="l">
              <a:lnSpc>
                <a:spcPct val="90000"/>
              </a:lnSpc>
              <a:spcBef>
                <a:spcPts val="0"/>
              </a:spcBef>
              <a:spcAft>
                <a:spcPts val="0"/>
              </a:spcAft>
              <a:buNone/>
            </a:pPr>
            <a:r>
              <a:t/>
            </a:r>
            <a:endParaRPr b="1" sz="1800">
              <a:solidFill>
                <a:srgbClr val="3D3D3D"/>
              </a:solidFill>
              <a:latin typeface="Instrument Sans"/>
              <a:ea typeface="Instrument Sans"/>
              <a:cs typeface="Instrument Sans"/>
              <a:sym typeface="Instrument Sans"/>
            </a:endParaRPr>
          </a:p>
        </p:txBody>
      </p:sp>
      <p:sp>
        <p:nvSpPr>
          <p:cNvPr id="518" name="Google Shape;518;p64"/>
          <p:cNvSpPr txBox="1"/>
          <p:nvPr/>
        </p:nvSpPr>
        <p:spPr>
          <a:xfrm>
            <a:off x="3655288" y="1675050"/>
            <a:ext cx="1933800" cy="558600"/>
          </a:xfrm>
          <a:prstGeom prst="rect">
            <a:avLst/>
          </a:prstGeom>
          <a:noFill/>
          <a:ln>
            <a:noFill/>
          </a:ln>
        </p:spPr>
        <p:txBody>
          <a:bodyPr anchorCtr="0" anchor="t" bIns="0" lIns="182875" spcFirstLastPara="1" rIns="182875" wrap="square" tIns="182875">
            <a:noAutofit/>
          </a:bodyPr>
          <a:lstStyle/>
          <a:p>
            <a:pPr indent="0" lvl="0" marL="0" rtl="0" algn="l">
              <a:lnSpc>
                <a:spcPct val="90000"/>
              </a:lnSpc>
              <a:spcBef>
                <a:spcPts val="0"/>
              </a:spcBef>
              <a:spcAft>
                <a:spcPts val="0"/>
              </a:spcAft>
              <a:buNone/>
            </a:pPr>
            <a:r>
              <a:rPr b="1" lang="en" sz="1800">
                <a:solidFill>
                  <a:srgbClr val="3D3D3D"/>
                </a:solidFill>
                <a:latin typeface="Instrument Sans"/>
                <a:ea typeface="Instrument Sans"/>
                <a:cs typeface="Instrument Sans"/>
                <a:sym typeface="Instrument Sans"/>
              </a:rPr>
              <a:t>Luke M.</a:t>
            </a:r>
            <a:endParaRPr b="1" sz="1800">
              <a:solidFill>
                <a:srgbClr val="3D3D3D"/>
              </a:solidFill>
              <a:latin typeface="Instrument Sans"/>
              <a:ea typeface="Instrument Sans"/>
              <a:cs typeface="Instrument Sans"/>
              <a:sym typeface="Instrument Sans"/>
            </a:endParaRPr>
          </a:p>
        </p:txBody>
      </p:sp>
      <p:sp>
        <p:nvSpPr>
          <p:cNvPr id="519" name="Google Shape;519;p64"/>
          <p:cNvSpPr txBox="1"/>
          <p:nvPr/>
        </p:nvSpPr>
        <p:spPr>
          <a:xfrm>
            <a:off x="6519688" y="1608700"/>
            <a:ext cx="1933800" cy="558600"/>
          </a:xfrm>
          <a:prstGeom prst="rect">
            <a:avLst/>
          </a:prstGeom>
          <a:noFill/>
          <a:ln>
            <a:noFill/>
          </a:ln>
        </p:spPr>
        <p:txBody>
          <a:bodyPr anchorCtr="0" anchor="t" bIns="0" lIns="182875" spcFirstLastPara="1" rIns="182875" wrap="square" tIns="182875">
            <a:noAutofit/>
          </a:bodyPr>
          <a:lstStyle/>
          <a:p>
            <a:pPr indent="0" lvl="0" marL="0" rtl="0" algn="l">
              <a:lnSpc>
                <a:spcPct val="90000"/>
              </a:lnSpc>
              <a:spcBef>
                <a:spcPts val="0"/>
              </a:spcBef>
              <a:spcAft>
                <a:spcPts val="0"/>
              </a:spcAft>
              <a:buNone/>
            </a:pPr>
            <a:r>
              <a:rPr b="1" lang="en" sz="1800">
                <a:solidFill>
                  <a:srgbClr val="FFFCFA"/>
                </a:solidFill>
                <a:latin typeface="Instrument Sans"/>
                <a:ea typeface="Instrument Sans"/>
                <a:cs typeface="Instrument Sans"/>
                <a:sym typeface="Instrument Sans"/>
              </a:rPr>
              <a:t>Isaac P.</a:t>
            </a:r>
            <a:endParaRPr b="1" sz="1800">
              <a:solidFill>
                <a:srgbClr val="FFFCFA"/>
              </a:solidFill>
              <a:latin typeface="Instrument Sans"/>
              <a:ea typeface="Instrument Sans"/>
              <a:cs typeface="Instrument Sans"/>
              <a:sym typeface="Instrument Sans"/>
            </a:endParaRPr>
          </a:p>
        </p:txBody>
      </p:sp>
      <p:sp>
        <p:nvSpPr>
          <p:cNvPr id="520" name="Google Shape;520;p64"/>
          <p:cNvSpPr txBox="1"/>
          <p:nvPr/>
        </p:nvSpPr>
        <p:spPr>
          <a:xfrm>
            <a:off x="660700" y="3874800"/>
            <a:ext cx="2064000" cy="971400"/>
          </a:xfrm>
          <a:prstGeom prst="rect">
            <a:avLst/>
          </a:prstGeom>
          <a:noFill/>
          <a:ln>
            <a:noFill/>
          </a:ln>
        </p:spPr>
        <p:txBody>
          <a:bodyPr anchorCtr="0" anchor="t" bIns="182875" lIns="182875" spcFirstLastPara="1" rIns="182875" wrap="square" tIns="0">
            <a:noAutofit/>
          </a:bodyPr>
          <a:lstStyle/>
          <a:p>
            <a:pPr indent="0" lvl="0" marL="0" rtl="0" algn="l">
              <a:spcBef>
                <a:spcPts val="0"/>
              </a:spcBef>
              <a:spcAft>
                <a:spcPts val="0"/>
              </a:spcAft>
              <a:buNone/>
            </a:pPr>
            <a:r>
              <a:rPr lang="en" sz="1000">
                <a:solidFill>
                  <a:srgbClr val="3D3D3D"/>
                </a:solidFill>
                <a:latin typeface="Instrument Sans"/>
                <a:ea typeface="Instrument Sans"/>
                <a:cs typeface="Instrument Sans"/>
                <a:sym typeface="Instrument Sans"/>
              </a:rPr>
              <a:t>Co-term in Computer Science on the HCI track. Did my undergraduate in Economics. Born and raised in New York City. </a:t>
            </a:r>
            <a:endParaRPr sz="1000">
              <a:solidFill>
                <a:srgbClr val="3D3D3D"/>
              </a:solidFill>
              <a:latin typeface="Instrument Sans"/>
              <a:ea typeface="Instrument Sans"/>
              <a:cs typeface="Instrument Sans"/>
              <a:sym typeface="Instrument Sans"/>
            </a:endParaRPr>
          </a:p>
        </p:txBody>
      </p:sp>
      <p:sp>
        <p:nvSpPr>
          <p:cNvPr id="521" name="Google Shape;521;p64"/>
          <p:cNvSpPr txBox="1"/>
          <p:nvPr/>
        </p:nvSpPr>
        <p:spPr>
          <a:xfrm>
            <a:off x="3655288" y="3874800"/>
            <a:ext cx="2064000" cy="971400"/>
          </a:xfrm>
          <a:prstGeom prst="rect">
            <a:avLst/>
          </a:prstGeom>
          <a:noFill/>
          <a:ln>
            <a:noFill/>
          </a:ln>
        </p:spPr>
        <p:txBody>
          <a:bodyPr anchorCtr="0" anchor="t" bIns="182875" lIns="182875" spcFirstLastPara="1" rIns="182875" wrap="square" tIns="0">
            <a:noAutofit/>
          </a:bodyPr>
          <a:lstStyle/>
          <a:p>
            <a:pPr indent="0" lvl="0" marL="0" rtl="0" algn="l">
              <a:spcBef>
                <a:spcPts val="0"/>
              </a:spcBef>
              <a:spcAft>
                <a:spcPts val="0"/>
              </a:spcAft>
              <a:buNone/>
            </a:pPr>
            <a:r>
              <a:rPr lang="en" sz="1000">
                <a:solidFill>
                  <a:srgbClr val="3D3D3D"/>
                </a:solidFill>
                <a:latin typeface="Instrument Sans"/>
                <a:ea typeface="Instrument Sans"/>
                <a:cs typeface="Instrument Sans"/>
                <a:sym typeface="Instrument Sans"/>
              </a:rPr>
              <a:t>Undergrad studying Computer Science on the HCI track. Member of the varsity Men’s Volleyball team.</a:t>
            </a:r>
            <a:endParaRPr sz="1000">
              <a:solidFill>
                <a:srgbClr val="3D3D3D"/>
              </a:solidFill>
              <a:latin typeface="Instrument Sans"/>
              <a:ea typeface="Instrument Sans"/>
              <a:cs typeface="Instrument Sans"/>
              <a:sym typeface="Instrument Sans"/>
            </a:endParaRPr>
          </a:p>
        </p:txBody>
      </p:sp>
      <p:sp>
        <p:nvSpPr>
          <p:cNvPr id="522" name="Google Shape;522;p64"/>
          <p:cNvSpPr txBox="1"/>
          <p:nvPr/>
        </p:nvSpPr>
        <p:spPr>
          <a:xfrm>
            <a:off x="6519700" y="3808450"/>
            <a:ext cx="2064000" cy="971400"/>
          </a:xfrm>
          <a:prstGeom prst="rect">
            <a:avLst/>
          </a:prstGeom>
          <a:noFill/>
          <a:ln>
            <a:noFill/>
          </a:ln>
        </p:spPr>
        <p:txBody>
          <a:bodyPr anchorCtr="0" anchor="t" bIns="182875" lIns="182875" spcFirstLastPara="1" rIns="182875" wrap="square" tIns="0">
            <a:noAutofit/>
          </a:bodyPr>
          <a:lstStyle/>
          <a:p>
            <a:pPr indent="0" lvl="0" marL="0" rtl="0" algn="l">
              <a:spcBef>
                <a:spcPts val="0"/>
              </a:spcBef>
              <a:spcAft>
                <a:spcPts val="0"/>
              </a:spcAft>
              <a:buNone/>
            </a:pPr>
            <a:r>
              <a:rPr lang="en" sz="1000">
                <a:solidFill>
                  <a:srgbClr val="FFFCFA"/>
                </a:solidFill>
                <a:latin typeface="Instrument Sans"/>
                <a:ea typeface="Instrument Sans"/>
                <a:cs typeface="Instrument Sans"/>
                <a:sym typeface="Instrument Sans"/>
              </a:rPr>
              <a:t>Co-term in Computer Science. Senior in Economics. Grew up in New Jersey.</a:t>
            </a:r>
            <a:endParaRPr sz="1000">
              <a:solidFill>
                <a:srgbClr val="FFFCFA"/>
              </a:solidFill>
              <a:latin typeface="Instrument Sans"/>
              <a:ea typeface="Instrument Sans"/>
              <a:cs typeface="Instrument Sans"/>
              <a:sym typeface="Instrument Sans"/>
            </a:endParaRPr>
          </a:p>
        </p:txBody>
      </p:sp>
      <p:grpSp>
        <p:nvGrpSpPr>
          <p:cNvPr id="523" name="Google Shape;523;p64"/>
          <p:cNvGrpSpPr/>
          <p:nvPr/>
        </p:nvGrpSpPr>
        <p:grpSpPr>
          <a:xfrm>
            <a:off x="4941763" y="3354375"/>
            <a:ext cx="320400" cy="320400"/>
            <a:chOff x="1595325" y="2516850"/>
            <a:chExt cx="320400" cy="320400"/>
          </a:xfrm>
        </p:grpSpPr>
        <p:sp>
          <p:nvSpPr>
            <p:cNvPr id="524" name="Google Shape;524;p64"/>
            <p:cNvSpPr/>
            <p:nvPr/>
          </p:nvSpPr>
          <p:spPr>
            <a:xfrm>
              <a:off x="1595325" y="2516850"/>
              <a:ext cx="320400" cy="320400"/>
            </a:xfrm>
            <a:prstGeom prst="ellipse">
              <a:avLst/>
            </a:prstGeom>
            <a:solidFill>
              <a:srgbClr val="FFFCF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0F0F0"/>
                </a:solidFill>
                <a:latin typeface="Outfit"/>
                <a:ea typeface="Outfit"/>
                <a:cs typeface="Outfit"/>
                <a:sym typeface="Outfit"/>
              </a:endParaRPr>
            </a:p>
          </p:txBody>
        </p:sp>
        <p:sp>
          <p:nvSpPr>
            <p:cNvPr id="525" name="Google Shape;525;p64"/>
            <p:cNvSpPr/>
            <p:nvPr/>
          </p:nvSpPr>
          <p:spPr>
            <a:xfrm>
              <a:off x="1701825" y="2623350"/>
              <a:ext cx="107402" cy="107402"/>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0F0F0"/>
                </a:solidFill>
                <a:latin typeface="Outfit"/>
                <a:ea typeface="Outfit"/>
                <a:cs typeface="Outfit"/>
                <a:sym typeface="Outfit"/>
              </a:endParaRPr>
            </a:p>
          </p:txBody>
        </p:sp>
      </p:grpSp>
      <p:grpSp>
        <p:nvGrpSpPr>
          <p:cNvPr id="526" name="Google Shape;526;p64"/>
          <p:cNvGrpSpPr/>
          <p:nvPr/>
        </p:nvGrpSpPr>
        <p:grpSpPr>
          <a:xfrm>
            <a:off x="7806575" y="3288025"/>
            <a:ext cx="320400" cy="320400"/>
            <a:chOff x="1595325" y="2516850"/>
            <a:chExt cx="320400" cy="320400"/>
          </a:xfrm>
        </p:grpSpPr>
        <p:sp>
          <p:nvSpPr>
            <p:cNvPr id="527" name="Google Shape;527;p64"/>
            <p:cNvSpPr/>
            <p:nvPr/>
          </p:nvSpPr>
          <p:spPr>
            <a:xfrm>
              <a:off x="1595325" y="2516850"/>
              <a:ext cx="320400" cy="320400"/>
            </a:xfrm>
            <a:prstGeom prst="ellipse">
              <a:avLst/>
            </a:prstGeom>
            <a:solidFill>
              <a:srgbClr val="FFFCF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0F0F0"/>
                </a:solidFill>
                <a:latin typeface="Outfit"/>
                <a:ea typeface="Outfit"/>
                <a:cs typeface="Outfit"/>
                <a:sym typeface="Outfit"/>
              </a:endParaRPr>
            </a:p>
          </p:txBody>
        </p:sp>
        <p:sp>
          <p:nvSpPr>
            <p:cNvPr id="528" name="Google Shape;528;p64"/>
            <p:cNvSpPr/>
            <p:nvPr/>
          </p:nvSpPr>
          <p:spPr>
            <a:xfrm>
              <a:off x="1701825" y="2623350"/>
              <a:ext cx="107402" cy="107402"/>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0F0F0"/>
                </a:solidFill>
                <a:latin typeface="Outfit"/>
                <a:ea typeface="Outfit"/>
                <a:cs typeface="Outfit"/>
                <a:sym typeface="Outfit"/>
              </a:endParaRPr>
            </a:p>
          </p:txBody>
        </p:sp>
      </p:grpSp>
      <p:pic>
        <p:nvPicPr>
          <p:cNvPr id="529" name="Google Shape;529;p64" title="Profile.jpeg"/>
          <p:cNvPicPr preferRelativeResize="0"/>
          <p:nvPr>
            <p:ph idx="4" type="pic"/>
          </p:nvPr>
        </p:nvPicPr>
        <p:blipFill rotWithShape="1">
          <a:blip r:embed="rId5">
            <a:alphaModFix/>
          </a:blip>
          <a:srcRect b="5666" l="0" r="0" t="5657"/>
          <a:stretch/>
        </p:blipFill>
        <p:spPr>
          <a:xfrm>
            <a:off x="1093750" y="2435926"/>
            <a:ext cx="1197900" cy="1197900"/>
          </a:xfrm>
          <a:prstGeom prst="ellipse">
            <a:avLst/>
          </a:prstGeom>
          <a:noFill/>
          <a:ln cap="flat" cmpd="sng" w="9525">
            <a:solidFill>
              <a:srgbClr val="FFFCFA"/>
            </a:solidFill>
            <a:prstDash val="solid"/>
            <a:round/>
            <a:headEnd len="sm" w="sm" type="none"/>
            <a:tailEnd len="sm" w="sm" type="none"/>
          </a:ln>
        </p:spPr>
      </p:pic>
      <p:grpSp>
        <p:nvGrpSpPr>
          <p:cNvPr id="530" name="Google Shape;530;p64"/>
          <p:cNvGrpSpPr/>
          <p:nvPr/>
        </p:nvGrpSpPr>
        <p:grpSpPr>
          <a:xfrm>
            <a:off x="2060225" y="2356650"/>
            <a:ext cx="320400" cy="320400"/>
            <a:chOff x="1595325" y="2516850"/>
            <a:chExt cx="320400" cy="320400"/>
          </a:xfrm>
        </p:grpSpPr>
        <p:sp>
          <p:nvSpPr>
            <p:cNvPr id="531" name="Google Shape;531;p64"/>
            <p:cNvSpPr/>
            <p:nvPr/>
          </p:nvSpPr>
          <p:spPr>
            <a:xfrm>
              <a:off x="1595325" y="2516850"/>
              <a:ext cx="320400" cy="320400"/>
            </a:xfrm>
            <a:prstGeom prst="ellipse">
              <a:avLst/>
            </a:prstGeom>
            <a:solidFill>
              <a:srgbClr val="FFFCF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0F0F0"/>
                </a:solidFill>
                <a:latin typeface="Outfit"/>
                <a:ea typeface="Outfit"/>
                <a:cs typeface="Outfit"/>
                <a:sym typeface="Outfit"/>
              </a:endParaRPr>
            </a:p>
          </p:txBody>
        </p:sp>
        <p:sp>
          <p:nvSpPr>
            <p:cNvPr id="532" name="Google Shape;532;p64"/>
            <p:cNvSpPr/>
            <p:nvPr/>
          </p:nvSpPr>
          <p:spPr>
            <a:xfrm>
              <a:off x="1701825" y="2623350"/>
              <a:ext cx="107402" cy="107402"/>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0F0F0"/>
                </a:solidFill>
                <a:latin typeface="Outfit"/>
                <a:ea typeface="Outfit"/>
                <a:cs typeface="Outfit"/>
                <a:sym typeface="Outfit"/>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6" name="Shape 536"/>
        <p:cNvGrpSpPr/>
        <p:nvPr/>
      </p:nvGrpSpPr>
      <p:grpSpPr>
        <a:xfrm>
          <a:off x="0" y="0"/>
          <a:ext cx="0" cy="0"/>
          <a:chOff x="0" y="0"/>
          <a:chExt cx="0" cy="0"/>
        </a:xfrm>
      </p:grpSpPr>
      <p:sp>
        <p:nvSpPr>
          <p:cNvPr id="537" name="Google Shape;537;p65"/>
          <p:cNvSpPr txBox="1"/>
          <p:nvPr>
            <p:ph idx="3" type="body"/>
          </p:nvPr>
        </p:nvSpPr>
        <p:spPr>
          <a:xfrm>
            <a:off x="150225" y="597075"/>
            <a:ext cx="8496600" cy="710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highlight>
                  <a:schemeClr val="accent1"/>
                </a:highlight>
                <a:latin typeface="Instrument Sans SemiBold"/>
                <a:ea typeface="Instrument Sans SemiBold"/>
                <a:cs typeface="Instrument Sans SemiBold"/>
                <a:sym typeface="Instrument Sans SemiBold"/>
              </a:rPr>
              <a:t>The Problem:</a:t>
            </a:r>
            <a:endParaRPr/>
          </a:p>
        </p:txBody>
      </p:sp>
      <p:sp>
        <p:nvSpPr>
          <p:cNvPr id="538" name="Google Shape;538;p65"/>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39" name="Google Shape;539;p65"/>
          <p:cNvSpPr txBox="1"/>
          <p:nvPr/>
        </p:nvSpPr>
        <p:spPr>
          <a:xfrm>
            <a:off x="331700" y="1570075"/>
            <a:ext cx="8225100" cy="29742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lt1"/>
              </a:buClr>
              <a:buSzPts val="3000"/>
              <a:buFont typeface="Instrument Sans"/>
              <a:buAutoNum type="arabicPeriod"/>
            </a:pPr>
            <a:r>
              <a:rPr lang="en" sz="3000">
                <a:solidFill>
                  <a:schemeClr val="lt1"/>
                </a:solidFill>
                <a:latin typeface="Instrument Sans"/>
                <a:ea typeface="Instrument Sans"/>
                <a:cs typeface="Instrument Sans"/>
                <a:sym typeface="Instrument Sans"/>
              </a:rPr>
              <a:t>Chore shopping is boring and monotonous.</a:t>
            </a:r>
            <a:endParaRPr sz="3000">
              <a:solidFill>
                <a:schemeClr val="lt1"/>
              </a:solidFill>
              <a:latin typeface="Instrument Sans"/>
              <a:ea typeface="Instrument Sans"/>
              <a:cs typeface="Instrument Sans"/>
              <a:sym typeface="Instrument Sans"/>
            </a:endParaRPr>
          </a:p>
          <a:p>
            <a:pPr indent="-419100" lvl="0" marL="457200" rtl="0" algn="l">
              <a:spcBef>
                <a:spcPts val="0"/>
              </a:spcBef>
              <a:spcAft>
                <a:spcPts val="0"/>
              </a:spcAft>
              <a:buClr>
                <a:schemeClr val="lt1"/>
              </a:buClr>
              <a:buSzPts val="3000"/>
              <a:buFont typeface="Instrument Sans"/>
              <a:buAutoNum type="arabicPeriod"/>
            </a:pPr>
            <a:r>
              <a:rPr lang="en" sz="3000">
                <a:solidFill>
                  <a:schemeClr val="lt1"/>
                </a:solidFill>
                <a:latin typeface="Instrument Sans"/>
                <a:ea typeface="Instrument Sans"/>
                <a:cs typeface="Instrument Sans"/>
                <a:sym typeface="Instrument Sans"/>
              </a:rPr>
              <a:t>It’s hard for people to meet new people.</a:t>
            </a:r>
            <a:endParaRPr sz="3000">
              <a:solidFill>
                <a:schemeClr val="lt1"/>
              </a:solidFill>
              <a:latin typeface="Instrument Sans"/>
              <a:ea typeface="Instrument Sans"/>
              <a:cs typeface="Instrument Sans"/>
              <a:sym typeface="Instrument Sans"/>
            </a:endParaRPr>
          </a:p>
          <a:p>
            <a:pPr indent="-419100" lvl="0" marL="457200" rtl="0" algn="l">
              <a:spcBef>
                <a:spcPts val="0"/>
              </a:spcBef>
              <a:spcAft>
                <a:spcPts val="0"/>
              </a:spcAft>
              <a:buClr>
                <a:schemeClr val="lt1"/>
              </a:buClr>
              <a:buSzPts val="3000"/>
              <a:buFont typeface="Instrument Sans"/>
              <a:buAutoNum type="arabicPeriod"/>
            </a:pPr>
            <a:r>
              <a:rPr lang="en" sz="3000">
                <a:solidFill>
                  <a:schemeClr val="lt1"/>
                </a:solidFill>
                <a:latin typeface="Instrument Sans"/>
                <a:ea typeface="Instrument Sans"/>
                <a:cs typeface="Instrument Sans"/>
                <a:sym typeface="Instrument Sans"/>
              </a:rPr>
              <a:t>Time is valuable.</a:t>
            </a:r>
            <a:endParaRPr sz="3000">
              <a:solidFill>
                <a:schemeClr val="lt1"/>
              </a:solidFill>
              <a:latin typeface="Instrument Sans"/>
              <a:ea typeface="Instrument Sans"/>
              <a:cs typeface="Instrument Sans"/>
              <a:sym typeface="Instrument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43" name="Shape 543"/>
        <p:cNvGrpSpPr/>
        <p:nvPr/>
      </p:nvGrpSpPr>
      <p:grpSpPr>
        <a:xfrm>
          <a:off x="0" y="0"/>
          <a:ext cx="0" cy="0"/>
          <a:chOff x="0" y="0"/>
          <a:chExt cx="0" cy="0"/>
        </a:xfrm>
      </p:grpSpPr>
      <p:sp>
        <p:nvSpPr>
          <p:cNvPr id="544" name="Google Shape;544;p66"/>
          <p:cNvSpPr txBox="1"/>
          <p:nvPr>
            <p:ph idx="3" type="body"/>
          </p:nvPr>
        </p:nvSpPr>
        <p:spPr>
          <a:xfrm>
            <a:off x="150225" y="597075"/>
            <a:ext cx="8496600" cy="710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highlight>
                  <a:schemeClr val="accent1"/>
                </a:highlight>
                <a:latin typeface="Instrument Sans SemiBold"/>
                <a:ea typeface="Instrument Sans SemiBold"/>
                <a:cs typeface="Instrument Sans SemiBold"/>
                <a:sym typeface="Instrument Sans SemiBold"/>
              </a:rPr>
              <a:t>The Solution: </a:t>
            </a:r>
            <a:endParaRPr/>
          </a:p>
        </p:txBody>
      </p:sp>
      <p:sp>
        <p:nvSpPr>
          <p:cNvPr id="545" name="Google Shape;545;p66"/>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46" name="Google Shape;546;p66"/>
          <p:cNvSpPr txBox="1"/>
          <p:nvPr/>
        </p:nvSpPr>
        <p:spPr>
          <a:xfrm>
            <a:off x="199025" y="1614325"/>
            <a:ext cx="8745900" cy="29742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lt1"/>
                </a:solidFill>
                <a:latin typeface="Instrument Sans"/>
                <a:ea typeface="Instrument Sans"/>
                <a:cs typeface="Instrument Sans"/>
                <a:sym typeface="Instrument Sans"/>
              </a:rPr>
              <a:t>Make shopping fun through social </a:t>
            </a:r>
            <a:r>
              <a:rPr b="1" lang="en" sz="3000">
                <a:solidFill>
                  <a:schemeClr val="lt1"/>
                </a:solidFill>
                <a:latin typeface="Instrument Sans"/>
                <a:ea typeface="Instrument Sans"/>
                <a:cs typeface="Instrument Sans"/>
                <a:sym typeface="Instrument Sans"/>
              </a:rPr>
              <a:t>experiences.</a:t>
            </a:r>
            <a:endParaRPr b="1" sz="3000">
              <a:solidFill>
                <a:schemeClr val="lt1"/>
              </a:solidFill>
              <a:latin typeface="Instrument Sans"/>
              <a:ea typeface="Instrument Sans"/>
              <a:cs typeface="Instrument Sans"/>
              <a:sym typeface="Instrumen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67"/>
          <p:cNvSpPr/>
          <p:nvPr/>
        </p:nvSpPr>
        <p:spPr>
          <a:xfrm>
            <a:off x="3276050" y="2440625"/>
            <a:ext cx="4339500" cy="2038200"/>
          </a:xfrm>
          <a:prstGeom prst="roundRect">
            <a:avLst>
              <a:gd fmla="val 455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552" name="Google Shape;552;p67"/>
          <p:cNvSpPr txBox="1"/>
          <p:nvPr/>
        </p:nvSpPr>
        <p:spPr>
          <a:xfrm>
            <a:off x="284700" y="474750"/>
            <a:ext cx="6399900" cy="965400"/>
          </a:xfrm>
          <a:prstGeom prst="rect">
            <a:avLst/>
          </a:prstGeom>
          <a:noFill/>
          <a:ln>
            <a:noFill/>
          </a:ln>
        </p:spPr>
        <p:txBody>
          <a:bodyPr anchorCtr="0" anchor="t" bIns="0" lIns="0" spcFirstLastPara="1" rIns="0" wrap="square" tIns="182875">
            <a:noAutofit/>
          </a:bodyPr>
          <a:lstStyle/>
          <a:p>
            <a:pPr indent="0" lvl="0" marL="0" rtl="0" algn="l">
              <a:lnSpc>
                <a:spcPct val="85000"/>
              </a:lnSpc>
              <a:spcBef>
                <a:spcPts val="0"/>
              </a:spcBef>
              <a:spcAft>
                <a:spcPts val="0"/>
              </a:spcAft>
              <a:buNone/>
            </a:pPr>
            <a:r>
              <a:rPr lang="en" sz="2400">
                <a:solidFill>
                  <a:schemeClr val="lt1"/>
                </a:solidFill>
                <a:latin typeface="Instrument Sans Medium"/>
                <a:ea typeface="Instrument Sans Medium"/>
                <a:cs typeface="Instrument Sans Medium"/>
                <a:sym typeface="Instrument Sans Medium"/>
              </a:rPr>
              <a:t>	Our Value: Exploration</a:t>
            </a:r>
            <a:endParaRPr sz="2400">
              <a:solidFill>
                <a:schemeClr val="lt1"/>
              </a:solidFill>
              <a:latin typeface="Instrument Sans Medium"/>
              <a:ea typeface="Instrument Sans Medium"/>
              <a:cs typeface="Instrument Sans Medium"/>
              <a:sym typeface="Instrument Sans Medium"/>
            </a:endParaRPr>
          </a:p>
        </p:txBody>
      </p:sp>
      <p:sp>
        <p:nvSpPr>
          <p:cNvPr id="553" name="Google Shape;553;p67"/>
          <p:cNvSpPr/>
          <p:nvPr/>
        </p:nvSpPr>
        <p:spPr>
          <a:xfrm rot="10800000">
            <a:off x="284725" y="685825"/>
            <a:ext cx="219900" cy="2199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554" name="Google Shape;554;p67"/>
          <p:cNvSpPr txBox="1"/>
          <p:nvPr/>
        </p:nvSpPr>
        <p:spPr>
          <a:xfrm>
            <a:off x="284900" y="2625375"/>
            <a:ext cx="2054700" cy="2043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1000">
              <a:solidFill>
                <a:schemeClr val="lt1"/>
              </a:solidFill>
              <a:latin typeface="Instrument Sans"/>
              <a:ea typeface="Instrument Sans"/>
              <a:cs typeface="Instrument Sans"/>
              <a:sym typeface="Instrument Sans"/>
            </a:endParaRPr>
          </a:p>
        </p:txBody>
      </p:sp>
      <p:sp>
        <p:nvSpPr>
          <p:cNvPr id="555" name="Google Shape;555;p67"/>
          <p:cNvSpPr/>
          <p:nvPr/>
        </p:nvSpPr>
        <p:spPr>
          <a:xfrm rot="8100000">
            <a:off x="358786" y="759923"/>
            <a:ext cx="71674" cy="71674"/>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556" name="Google Shape;556;p67"/>
          <p:cNvSpPr txBox="1"/>
          <p:nvPr/>
        </p:nvSpPr>
        <p:spPr>
          <a:xfrm>
            <a:off x="3276050" y="2440625"/>
            <a:ext cx="4339500" cy="452700"/>
          </a:xfrm>
          <a:prstGeom prst="rect">
            <a:avLst/>
          </a:prstGeom>
          <a:noFill/>
          <a:ln>
            <a:noFill/>
          </a:ln>
        </p:spPr>
        <p:txBody>
          <a:bodyPr anchorCtr="0" anchor="t" bIns="0" lIns="182875" spcFirstLastPara="1" rIns="91425" wrap="square" tIns="182875">
            <a:noAutofit/>
          </a:bodyPr>
          <a:lstStyle/>
          <a:p>
            <a:pPr indent="0" lvl="0" marL="0" rtl="0" algn="l">
              <a:spcBef>
                <a:spcPts val="0"/>
              </a:spcBef>
              <a:spcAft>
                <a:spcPts val="0"/>
              </a:spcAft>
              <a:buNone/>
            </a:pPr>
            <a:r>
              <a:rPr lang="en">
                <a:solidFill>
                  <a:schemeClr val="lt1"/>
                </a:solidFill>
                <a:latin typeface="Instrument Sans Medium"/>
                <a:ea typeface="Instrument Sans Medium"/>
                <a:cs typeface="Instrument Sans Medium"/>
                <a:sym typeface="Instrument Sans Medium"/>
              </a:rPr>
              <a:t>At a glance</a:t>
            </a:r>
            <a:endParaRPr>
              <a:solidFill>
                <a:schemeClr val="lt1"/>
              </a:solidFill>
              <a:latin typeface="Instrument Sans Medium"/>
              <a:ea typeface="Instrument Sans Medium"/>
              <a:cs typeface="Instrument Sans Medium"/>
              <a:sym typeface="Instrument Sans Medium"/>
            </a:endParaRPr>
          </a:p>
        </p:txBody>
      </p:sp>
      <p:sp>
        <p:nvSpPr>
          <p:cNvPr id="557" name="Google Shape;557;p67"/>
          <p:cNvSpPr txBox="1"/>
          <p:nvPr/>
        </p:nvSpPr>
        <p:spPr>
          <a:xfrm>
            <a:off x="3282015" y="2979975"/>
            <a:ext cx="4338900" cy="1204500"/>
          </a:xfrm>
          <a:prstGeom prst="rect">
            <a:avLst/>
          </a:prstGeom>
          <a:noFill/>
          <a:ln cap="flat" cmpd="sng" w="9525">
            <a:solidFill>
              <a:schemeClr val="lt1"/>
            </a:solidFill>
            <a:prstDash val="solid"/>
            <a:round/>
            <a:headEnd len="sm" w="sm" type="none"/>
            <a:tailEnd len="sm" w="sm" type="none"/>
          </a:ln>
        </p:spPr>
        <p:txBody>
          <a:bodyPr anchorCtr="0" anchor="t" bIns="0" lIns="182875" spcFirstLastPara="1" rIns="182875" wrap="square" tIns="0">
            <a:noAutofit/>
          </a:bodyPr>
          <a:lstStyle/>
          <a:p>
            <a:pPr indent="-154940" lvl="0" marL="137160" rtl="0" algn="l">
              <a:lnSpc>
                <a:spcPct val="115000"/>
              </a:lnSpc>
              <a:spcBef>
                <a:spcPts val="0"/>
              </a:spcBef>
              <a:spcAft>
                <a:spcPts val="0"/>
              </a:spcAft>
              <a:buClr>
                <a:schemeClr val="lt1"/>
              </a:buClr>
              <a:buSzPts val="1000"/>
              <a:buFont typeface="Instrument Sans"/>
              <a:buChar char="●"/>
            </a:pPr>
            <a:r>
              <a:rPr lang="en" sz="1100">
                <a:solidFill>
                  <a:schemeClr val="lt1"/>
                </a:solidFill>
              </a:rPr>
              <a:t>Explore new shop and products</a:t>
            </a:r>
            <a:endParaRPr sz="1000">
              <a:solidFill>
                <a:schemeClr val="lt1"/>
              </a:solidFill>
              <a:latin typeface="Instrument Sans"/>
              <a:ea typeface="Instrument Sans"/>
              <a:cs typeface="Instrument Sans"/>
              <a:sym typeface="Instrument Sans"/>
            </a:endParaRPr>
          </a:p>
          <a:p>
            <a:pPr indent="-154940" lvl="0" marL="137160" rtl="0" algn="l">
              <a:lnSpc>
                <a:spcPct val="115000"/>
              </a:lnSpc>
              <a:spcBef>
                <a:spcPts val="0"/>
              </a:spcBef>
              <a:spcAft>
                <a:spcPts val="0"/>
              </a:spcAft>
              <a:buClr>
                <a:schemeClr val="lt1"/>
              </a:buClr>
              <a:buSzPts val="1000"/>
              <a:buFont typeface="Instrument Sans"/>
              <a:buChar char="●"/>
            </a:pPr>
            <a:r>
              <a:rPr lang="en" sz="1100">
                <a:solidFill>
                  <a:schemeClr val="lt1"/>
                </a:solidFill>
              </a:rPr>
              <a:t>Make new shopping buddies by meeting like minded individuals in the area</a:t>
            </a:r>
            <a:endParaRPr sz="1100">
              <a:solidFill>
                <a:schemeClr val="lt1"/>
              </a:solidFill>
            </a:endParaRPr>
          </a:p>
          <a:p>
            <a:pPr indent="-161290" lvl="0" marL="137160" rtl="0" algn="l">
              <a:lnSpc>
                <a:spcPct val="115000"/>
              </a:lnSpc>
              <a:spcBef>
                <a:spcPts val="0"/>
              </a:spcBef>
              <a:spcAft>
                <a:spcPts val="0"/>
              </a:spcAft>
              <a:buClr>
                <a:schemeClr val="lt1"/>
              </a:buClr>
              <a:buSzPts val="1100"/>
              <a:buChar char="●"/>
            </a:pPr>
            <a:r>
              <a:rPr lang="en" sz="1100">
                <a:solidFill>
                  <a:schemeClr val="lt1"/>
                </a:solidFill>
              </a:rPr>
              <a:t>Rather than treating shopping as an isolated or purely transactional task, our design encourages users to discover, plan, and shop together</a:t>
            </a:r>
            <a:endParaRPr sz="1100">
              <a:solidFill>
                <a:schemeClr val="lt1"/>
              </a:solidFill>
            </a:endParaRPr>
          </a:p>
        </p:txBody>
      </p:sp>
      <p:sp>
        <p:nvSpPr>
          <p:cNvPr id="558" name="Google Shape;558;p67"/>
          <p:cNvSpPr txBox="1"/>
          <p:nvPr>
            <p:ph idx="1" type="body"/>
          </p:nvPr>
        </p:nvSpPr>
        <p:spPr>
          <a:xfrm>
            <a:off x="284700" y="2630400"/>
            <a:ext cx="2055000" cy="2038200"/>
          </a:xfrm>
          <a:prstGeom prst="rect">
            <a:avLst/>
          </a:prstGeom>
        </p:spPr>
        <p:txBody>
          <a:bodyPr anchorCtr="0" anchor="t" bIns="0" lIns="0" spcFirstLastPara="1" rIns="91425" wrap="square" tIns="0">
            <a:noAutofit/>
          </a:bodyPr>
          <a:lstStyle/>
          <a:p>
            <a:pPr indent="0" lvl="0" marL="0" rtl="0" algn="l">
              <a:spcBef>
                <a:spcPts val="0"/>
              </a:spcBef>
              <a:spcAft>
                <a:spcPts val="800"/>
              </a:spcAft>
              <a:buNone/>
            </a:pPr>
            <a:r>
              <a:rPr lang="en"/>
              <a:t>We aim to </a:t>
            </a:r>
            <a:r>
              <a:rPr lang="en"/>
              <a:t>assist</a:t>
            </a:r>
            <a:r>
              <a:rPr lang="en"/>
              <a:t> in helping younger adults begin to explore more. Given the nature of our product, we decided this should be our </a:t>
            </a:r>
            <a:r>
              <a:rPr lang="en"/>
              <a:t>focus</a:t>
            </a:r>
            <a:r>
              <a:rPr lang="en"/>
              <a:t>. </a:t>
            </a:r>
            <a:endParaRPr/>
          </a:p>
        </p:txBody>
      </p:sp>
      <p:sp>
        <p:nvSpPr>
          <p:cNvPr id="559" name="Google Shape;559;p67"/>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63" name="Shape 563"/>
        <p:cNvGrpSpPr/>
        <p:nvPr/>
      </p:nvGrpSpPr>
      <p:grpSpPr>
        <a:xfrm>
          <a:off x="0" y="0"/>
          <a:ext cx="0" cy="0"/>
          <a:chOff x="0" y="0"/>
          <a:chExt cx="0" cy="0"/>
        </a:xfrm>
      </p:grpSpPr>
      <p:sp>
        <p:nvSpPr>
          <p:cNvPr id="564" name="Google Shape;564;p68"/>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What features will </a:t>
            </a:r>
            <a:r>
              <a:rPr lang="en"/>
              <a:t>express</a:t>
            </a:r>
            <a:r>
              <a:rPr lang="en"/>
              <a:t> this value</a:t>
            </a:r>
            <a:endParaRPr/>
          </a:p>
        </p:txBody>
      </p:sp>
      <p:sp>
        <p:nvSpPr>
          <p:cNvPr id="565" name="Google Shape;565;p68"/>
          <p:cNvSpPr txBox="1"/>
          <p:nvPr>
            <p:ph idx="1" type="body"/>
          </p:nvPr>
        </p:nvSpPr>
        <p:spPr>
          <a:xfrm>
            <a:off x="294750" y="1140600"/>
            <a:ext cx="4089900" cy="1251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We </a:t>
            </a:r>
            <a:r>
              <a:rPr lang="en" sz="1300"/>
              <a:t>centered</a:t>
            </a:r>
            <a:r>
              <a:rPr lang="en" sz="1300"/>
              <a:t> on three methods: </a:t>
            </a:r>
            <a:endParaRPr sz="1300"/>
          </a:p>
          <a:p>
            <a:pPr indent="-311150" lvl="0" marL="457200" rtl="0" algn="l">
              <a:spcBef>
                <a:spcPts val="0"/>
              </a:spcBef>
              <a:spcAft>
                <a:spcPts val="0"/>
              </a:spcAft>
              <a:buSzPts val="1300"/>
              <a:buAutoNum type="arabicPeriod"/>
            </a:pPr>
            <a:r>
              <a:rPr lang="en" sz="1300"/>
              <a:t>Community events</a:t>
            </a:r>
            <a:endParaRPr sz="1300"/>
          </a:p>
          <a:p>
            <a:pPr indent="-311150" lvl="0" marL="457200" rtl="0" algn="l">
              <a:spcBef>
                <a:spcPts val="0"/>
              </a:spcBef>
              <a:spcAft>
                <a:spcPts val="0"/>
              </a:spcAft>
              <a:buSzPts val="1300"/>
              <a:buAutoNum type="arabicPeriod"/>
            </a:pPr>
            <a:r>
              <a:rPr lang="en" sz="1300"/>
              <a:t>Crawl customization</a:t>
            </a:r>
            <a:endParaRPr sz="1300"/>
          </a:p>
          <a:p>
            <a:pPr indent="-311150" lvl="0" marL="457200" rtl="0" algn="l">
              <a:spcBef>
                <a:spcPts val="0"/>
              </a:spcBef>
              <a:spcAft>
                <a:spcPts val="0"/>
              </a:spcAft>
              <a:buSzPts val="1300"/>
              <a:buAutoNum type="arabicPeriod"/>
            </a:pPr>
            <a:r>
              <a:rPr lang="en" sz="1300"/>
              <a:t>Social features </a:t>
            </a:r>
            <a:endParaRPr sz="16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66" name="Google Shape;566;p68"/>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67" name="Google Shape;567;p68"/>
          <p:cNvSpPr txBox="1"/>
          <p:nvPr>
            <p:ph idx="1" type="body"/>
          </p:nvPr>
        </p:nvSpPr>
        <p:spPr>
          <a:xfrm>
            <a:off x="347275" y="2693250"/>
            <a:ext cx="4089900" cy="1074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Through these, we will can achieve our focus of exploration. In each, exploration exists: explore community events, explore new ways to crawl, and explore friends</a:t>
            </a:r>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71" name="Shape 571"/>
        <p:cNvGrpSpPr/>
        <p:nvPr/>
      </p:nvGrpSpPr>
      <p:grpSpPr>
        <a:xfrm>
          <a:off x="0" y="0"/>
          <a:ext cx="0" cy="0"/>
          <a:chOff x="0" y="0"/>
          <a:chExt cx="0" cy="0"/>
        </a:xfrm>
      </p:grpSpPr>
      <p:sp>
        <p:nvSpPr>
          <p:cNvPr id="572" name="Google Shape;572;p69"/>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Value Tensions</a:t>
            </a:r>
            <a:endParaRPr/>
          </a:p>
        </p:txBody>
      </p:sp>
      <p:sp>
        <p:nvSpPr>
          <p:cNvPr id="573" name="Google Shape;573;p69"/>
          <p:cNvSpPr txBox="1"/>
          <p:nvPr>
            <p:ph idx="1" type="body"/>
          </p:nvPr>
        </p:nvSpPr>
        <p:spPr>
          <a:xfrm>
            <a:off x="294750" y="1140600"/>
            <a:ext cx="8331900" cy="3605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sz="1300"/>
          </a:p>
          <a:p>
            <a:pPr indent="-311150" lvl="0" marL="457200" rtl="0" algn="l">
              <a:spcBef>
                <a:spcPts val="0"/>
              </a:spcBef>
              <a:spcAft>
                <a:spcPts val="0"/>
              </a:spcAft>
              <a:buSzPts val="1300"/>
              <a:buAutoNum type="arabicPeriod"/>
            </a:pPr>
            <a:r>
              <a:rPr lang="en" sz="1300"/>
              <a:t>“In person” social app</a:t>
            </a:r>
            <a:endParaRPr sz="1300"/>
          </a:p>
          <a:p>
            <a:pPr indent="0" lvl="0" marL="914400" rtl="0" algn="l">
              <a:spcBef>
                <a:spcPts val="0"/>
              </a:spcBef>
              <a:spcAft>
                <a:spcPts val="0"/>
              </a:spcAft>
              <a:buNone/>
            </a:pPr>
            <a:r>
              <a:rPr lang="en" sz="1300"/>
              <a:t>Since we are an online app that centers on bringing people together offline, this very dynamic is a tension. We can aim to solve this through ensuring that our app is not a replacement for true social encounters, but the method in which these events occur.</a:t>
            </a:r>
            <a:endParaRPr sz="1300"/>
          </a:p>
          <a:p>
            <a:pPr indent="-311150" lvl="0" marL="457200" rtl="0" algn="l">
              <a:spcBef>
                <a:spcPts val="0"/>
              </a:spcBef>
              <a:spcAft>
                <a:spcPts val="0"/>
              </a:spcAft>
              <a:buSzPts val="1300"/>
              <a:buAutoNum type="arabicPeriod"/>
            </a:pPr>
            <a:r>
              <a:rPr lang="en" sz="1300"/>
              <a:t>Inclusivity</a:t>
            </a:r>
            <a:endParaRPr sz="1300"/>
          </a:p>
          <a:p>
            <a:pPr indent="0" lvl="0" marL="914400" rtl="0" algn="l">
              <a:spcBef>
                <a:spcPts val="0"/>
              </a:spcBef>
              <a:spcAft>
                <a:spcPts val="0"/>
              </a:spcAft>
              <a:buNone/>
            </a:pPr>
            <a:r>
              <a:rPr lang="en" sz="1300"/>
              <a:t>People may bring their already existing friends, and be less willing to meet new members from the community. This has the potential to breed inclusivity. We aim to minimize this by encouraging people to meet new other community members by setting their Crawls to public, where anyone can join. </a:t>
            </a:r>
            <a:endParaRPr sz="1300"/>
          </a:p>
          <a:p>
            <a:pPr indent="-311150" lvl="0" marL="457200" rtl="0" algn="l">
              <a:spcBef>
                <a:spcPts val="0"/>
              </a:spcBef>
              <a:spcAft>
                <a:spcPts val="0"/>
              </a:spcAft>
              <a:buSzPts val="1300"/>
              <a:buAutoNum type="arabicPeriod"/>
            </a:pPr>
            <a:r>
              <a:rPr lang="en" sz="1300"/>
              <a:t>Buy In</a:t>
            </a:r>
            <a:endParaRPr sz="1300"/>
          </a:p>
          <a:p>
            <a:pPr indent="0" lvl="0" marL="914400" rtl="0" algn="l">
              <a:spcBef>
                <a:spcPts val="0"/>
              </a:spcBef>
              <a:spcAft>
                <a:spcPts val="0"/>
              </a:spcAft>
              <a:buNone/>
            </a:pPr>
            <a:r>
              <a:rPr lang="en" sz="1300"/>
              <a:t>Exploration occurs only if members want to meet new people and want to try new places. We believe that by motivating people to try new places (through app-exclusive discounts for example) and meet new people is enough to overcome this tension. </a:t>
            </a:r>
            <a:endParaRPr/>
          </a:p>
          <a:p>
            <a:pPr indent="0" lvl="0" marL="914400" rtl="0" algn="l">
              <a:spcBef>
                <a:spcPts val="0"/>
              </a:spcBef>
              <a:spcAft>
                <a:spcPts val="0"/>
              </a:spcAft>
              <a:buNone/>
            </a:pPr>
            <a:r>
              <a:t/>
            </a:r>
            <a:endParaRPr sz="1300"/>
          </a:p>
          <a:p>
            <a:pPr indent="0" lvl="0" marL="0" rtl="0" algn="l">
              <a:spcBef>
                <a:spcPts val="0"/>
              </a:spcBef>
              <a:spcAft>
                <a:spcPts val="0"/>
              </a:spcAft>
              <a:buNone/>
            </a:pPr>
            <a:r>
              <a:t/>
            </a:r>
            <a:endParaRPr/>
          </a:p>
        </p:txBody>
      </p:sp>
      <p:sp>
        <p:nvSpPr>
          <p:cNvPr id="574" name="Google Shape;574;p69"/>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78" name="Shape 578"/>
        <p:cNvGrpSpPr/>
        <p:nvPr/>
      </p:nvGrpSpPr>
      <p:grpSpPr>
        <a:xfrm>
          <a:off x="0" y="0"/>
          <a:ext cx="0" cy="0"/>
          <a:chOff x="0" y="0"/>
          <a:chExt cx="0" cy="0"/>
        </a:xfrm>
      </p:grpSpPr>
      <p:sp>
        <p:nvSpPr>
          <p:cNvPr id="579" name="Google Shape;579;p70"/>
          <p:cNvSpPr txBox="1"/>
          <p:nvPr>
            <p:ph type="title"/>
          </p:nvPr>
        </p:nvSpPr>
        <p:spPr>
          <a:xfrm>
            <a:off x="284700" y="264438"/>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Our Tasks</a:t>
            </a:r>
            <a:endParaRPr/>
          </a:p>
        </p:txBody>
      </p:sp>
      <p:sp>
        <p:nvSpPr>
          <p:cNvPr id="580" name="Google Shape;580;p70"/>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81" name="Google Shape;581;p70"/>
          <p:cNvSpPr txBox="1"/>
          <p:nvPr>
            <p:ph type="title"/>
          </p:nvPr>
        </p:nvSpPr>
        <p:spPr>
          <a:xfrm>
            <a:off x="438975" y="700363"/>
            <a:ext cx="8146200" cy="42960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Simple: Join a Crawl.</a:t>
            </a:r>
            <a:endParaRPr/>
          </a:p>
          <a:p>
            <a:pPr indent="0" lvl="0" marL="0" rtl="0" algn="l">
              <a:spcBef>
                <a:spcPts val="0"/>
              </a:spcBef>
              <a:spcAft>
                <a:spcPts val="0"/>
              </a:spcAft>
              <a:buNone/>
            </a:pPr>
            <a:r>
              <a:rPr lang="en"/>
              <a:t>	</a:t>
            </a:r>
            <a:r>
              <a:rPr lang="en" sz="2000"/>
              <a:t>The main </a:t>
            </a:r>
            <a:r>
              <a:rPr lang="en" sz="2000"/>
              <a:t>use case</a:t>
            </a:r>
            <a:r>
              <a:rPr lang="en" sz="2000"/>
              <a:t> of ShopCrawl is to join Crawls where you can </a:t>
            </a:r>
            <a:endParaRPr sz="2000"/>
          </a:p>
          <a:p>
            <a:pPr indent="0" lvl="0" marL="0" rtl="0" algn="l">
              <a:spcBef>
                <a:spcPts val="0"/>
              </a:spcBef>
              <a:spcAft>
                <a:spcPts val="0"/>
              </a:spcAft>
              <a:buNone/>
            </a:pPr>
            <a:r>
              <a:rPr lang="en" sz="2000"/>
              <a:t>	</a:t>
            </a:r>
            <a:r>
              <a:rPr lang="en" sz="2000"/>
              <a:t>g</a:t>
            </a:r>
            <a:r>
              <a:rPr lang="en" sz="2000"/>
              <a:t>o on social shopping experiences. Joining a Crawl will be the</a:t>
            </a:r>
            <a:endParaRPr sz="2000"/>
          </a:p>
          <a:p>
            <a:pPr indent="457200" lvl="0" marL="0" rtl="0" algn="l">
              <a:spcBef>
                <a:spcPts val="0"/>
              </a:spcBef>
              <a:spcAft>
                <a:spcPts val="0"/>
              </a:spcAft>
              <a:buNone/>
            </a:pPr>
            <a:r>
              <a:rPr lang="en" sz="2000"/>
              <a:t>task most users do when they open the app.</a:t>
            </a:r>
            <a:endParaRPr sz="2000"/>
          </a:p>
          <a:p>
            <a:pPr indent="0" lvl="0" marL="0" rtl="0" algn="l">
              <a:spcBef>
                <a:spcPts val="0"/>
              </a:spcBef>
              <a:spcAft>
                <a:spcPts val="0"/>
              </a:spcAft>
              <a:buNone/>
            </a:pPr>
            <a:r>
              <a:rPr lang="en"/>
              <a:t>Moderate: Create Crawls.</a:t>
            </a:r>
            <a:endParaRPr/>
          </a:p>
          <a:p>
            <a:pPr indent="0" lvl="0" marL="0" rtl="0" algn="l">
              <a:spcBef>
                <a:spcPts val="0"/>
              </a:spcBef>
              <a:spcAft>
                <a:spcPts val="0"/>
              </a:spcAft>
              <a:buNone/>
            </a:pPr>
            <a:r>
              <a:rPr lang="en"/>
              <a:t>	</a:t>
            </a:r>
            <a:r>
              <a:rPr lang="en" sz="2000"/>
              <a:t>Once users are comfortable with participating in already created </a:t>
            </a:r>
            <a:endParaRPr sz="2000"/>
          </a:p>
          <a:p>
            <a:pPr indent="457200" lvl="0" marL="0" rtl="0" algn="l">
              <a:spcBef>
                <a:spcPts val="0"/>
              </a:spcBef>
              <a:spcAft>
                <a:spcPts val="0"/>
              </a:spcAft>
              <a:buNone/>
            </a:pPr>
            <a:r>
              <a:rPr lang="en" sz="2000"/>
              <a:t>Crawls, they have the option to create their own Crawls. This </a:t>
            </a:r>
            <a:endParaRPr sz="2000"/>
          </a:p>
          <a:p>
            <a:pPr indent="457200" lvl="0" marL="0" rtl="0" algn="l">
              <a:spcBef>
                <a:spcPts val="0"/>
              </a:spcBef>
              <a:spcAft>
                <a:spcPts val="0"/>
              </a:spcAft>
              <a:buNone/>
            </a:pPr>
            <a:r>
              <a:rPr lang="en" sz="2000"/>
              <a:t>feature is used by intermediate users who want to further </a:t>
            </a:r>
            <a:endParaRPr sz="2000"/>
          </a:p>
          <a:p>
            <a:pPr indent="0" lvl="0" marL="457200" rtl="0" algn="l">
              <a:spcBef>
                <a:spcPts val="0"/>
              </a:spcBef>
              <a:spcAft>
                <a:spcPts val="0"/>
              </a:spcAft>
              <a:buNone/>
            </a:pPr>
            <a:r>
              <a:rPr lang="en" sz="2000"/>
              <a:t>contribute to the community.</a:t>
            </a:r>
            <a:endParaRPr sz="2000"/>
          </a:p>
          <a:p>
            <a:pPr indent="0" lvl="0" marL="0" rtl="0" algn="l">
              <a:spcBef>
                <a:spcPts val="0"/>
              </a:spcBef>
              <a:spcAft>
                <a:spcPts val="0"/>
              </a:spcAft>
              <a:buNone/>
            </a:pPr>
            <a:r>
              <a:rPr lang="en"/>
              <a:t>Complex: Connect with people from past Crawls.</a:t>
            </a:r>
            <a:endParaRPr/>
          </a:p>
          <a:p>
            <a:pPr indent="0" lvl="0" marL="0" rtl="0" algn="l">
              <a:spcBef>
                <a:spcPts val="0"/>
              </a:spcBef>
              <a:spcAft>
                <a:spcPts val="0"/>
              </a:spcAft>
              <a:buNone/>
            </a:pPr>
            <a:r>
              <a:rPr lang="en"/>
              <a:t>	</a:t>
            </a:r>
            <a:r>
              <a:rPr lang="en" sz="2000"/>
              <a:t>Most public crawls will include Crawlers that users have not met.</a:t>
            </a:r>
            <a:endParaRPr sz="2000"/>
          </a:p>
          <a:p>
            <a:pPr indent="0" lvl="0" marL="0" rtl="0" algn="l">
              <a:spcBef>
                <a:spcPts val="0"/>
              </a:spcBef>
              <a:spcAft>
                <a:spcPts val="0"/>
              </a:spcAft>
              <a:buNone/>
            </a:pPr>
            <a:r>
              <a:rPr lang="en" sz="2000"/>
              <a:t>	Users who are ready to make a new friend and take their social</a:t>
            </a:r>
            <a:endParaRPr sz="2000"/>
          </a:p>
          <a:p>
            <a:pPr indent="0" lvl="0" marL="0" rtl="0" algn="l">
              <a:spcBef>
                <a:spcPts val="0"/>
              </a:spcBef>
              <a:spcAft>
                <a:spcPts val="0"/>
              </a:spcAft>
              <a:buNone/>
            </a:pPr>
            <a:r>
              <a:rPr lang="en" sz="2000"/>
              <a:t>	experience outside of ShopCrawl can connect with Crawlers.</a:t>
            </a:r>
            <a:endParaRPr sz="2000"/>
          </a:p>
          <a:p>
            <a:pPr indent="0" lvl="0" marL="0" rtl="0" algn="l">
              <a:spcBef>
                <a:spcPts val="0"/>
              </a:spcBef>
              <a:spcAft>
                <a:spcPts val="0"/>
              </a:spcAft>
              <a:buNone/>
            </a:pPr>
            <a:r>
              <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5" name="Shape 585"/>
        <p:cNvGrpSpPr/>
        <p:nvPr/>
      </p:nvGrpSpPr>
      <p:grpSpPr>
        <a:xfrm>
          <a:off x="0" y="0"/>
          <a:ext cx="0" cy="0"/>
          <a:chOff x="0" y="0"/>
          <a:chExt cx="0" cy="0"/>
        </a:xfrm>
      </p:grpSpPr>
      <p:sp>
        <p:nvSpPr>
          <p:cNvPr id="586" name="Google Shape;586;p71"/>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Usability Goals and Key Measurements</a:t>
            </a:r>
            <a:endParaRPr/>
          </a:p>
        </p:txBody>
      </p:sp>
      <p:sp>
        <p:nvSpPr>
          <p:cNvPr id="587" name="Google Shape;587;p71"/>
          <p:cNvSpPr txBox="1"/>
          <p:nvPr>
            <p:ph idx="1" type="body"/>
          </p:nvPr>
        </p:nvSpPr>
        <p:spPr>
          <a:xfrm>
            <a:off x="284700" y="1170575"/>
            <a:ext cx="5198400" cy="176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sz="1300"/>
              <a:t>Goal 1</a:t>
            </a:r>
            <a:r>
              <a:rPr lang="en" sz="1300"/>
              <a:t>: </a:t>
            </a:r>
            <a:r>
              <a:rPr lang="en" sz="1300"/>
              <a:t>Engagement</a:t>
            </a:r>
            <a:r>
              <a:rPr lang="en" sz="1300"/>
              <a:t> and Eagerness</a:t>
            </a:r>
            <a:endParaRPr sz="1300"/>
          </a:p>
          <a:p>
            <a:pPr indent="0" lvl="0" marL="0" rtl="0" algn="l">
              <a:spcBef>
                <a:spcPts val="0"/>
              </a:spcBef>
              <a:spcAft>
                <a:spcPts val="0"/>
              </a:spcAft>
              <a:buNone/>
            </a:pPr>
            <a:r>
              <a:rPr b="1" lang="en" sz="1300"/>
              <a:t>Why</a:t>
            </a:r>
            <a:r>
              <a:rPr lang="en" sz="1300"/>
              <a:t>: As a social-based app, users should feel motivated to participate in or return to future crawls after using the prototype.</a:t>
            </a:r>
            <a:endParaRPr sz="1300"/>
          </a:p>
          <a:p>
            <a:pPr indent="0" lvl="0" marL="0" rtl="0" algn="l">
              <a:spcBef>
                <a:spcPts val="0"/>
              </a:spcBef>
              <a:spcAft>
                <a:spcPts val="0"/>
              </a:spcAft>
              <a:buNone/>
            </a:pPr>
            <a:r>
              <a:rPr b="1" lang="en" sz="1300"/>
              <a:t>Key </a:t>
            </a:r>
            <a:r>
              <a:rPr b="1" lang="en" sz="1300"/>
              <a:t>Measurements</a:t>
            </a:r>
            <a:r>
              <a:rPr b="1" lang="en" sz="1300"/>
              <a:t>:</a:t>
            </a:r>
            <a:r>
              <a:rPr lang="en" sz="1300"/>
              <a:t> Observations of enthusiasm and engagement.</a:t>
            </a:r>
            <a:endParaRPr sz="1300"/>
          </a:p>
          <a:p>
            <a:pPr indent="0" lvl="0" marL="0" rtl="0" algn="l">
              <a:spcBef>
                <a:spcPts val="0"/>
              </a:spcBef>
              <a:spcAft>
                <a:spcPts val="0"/>
              </a:spcAft>
              <a:buNone/>
            </a:pPr>
            <a:r>
              <a:rPr lang="en" sz="1300"/>
              <a:t>			      Ask users: “1-5, how interested are you in using                             </a:t>
            </a:r>
            <a:endParaRPr sz="1300"/>
          </a:p>
          <a:p>
            <a:pPr indent="0" lvl="0" marL="1371600" rtl="0" algn="l">
              <a:spcBef>
                <a:spcPts val="0"/>
              </a:spcBef>
              <a:spcAft>
                <a:spcPts val="0"/>
              </a:spcAft>
              <a:buNone/>
            </a:pPr>
            <a:r>
              <a:rPr lang="en" sz="1300"/>
              <a:t>      ShopCrawl again?” Aim for &gt; 4 average.</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a:p>
        </p:txBody>
      </p:sp>
      <p:sp>
        <p:nvSpPr>
          <p:cNvPr id="588" name="Google Shape;588;p71"/>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89" name="Google Shape;589;p71"/>
          <p:cNvSpPr txBox="1"/>
          <p:nvPr>
            <p:ph idx="1" type="body"/>
          </p:nvPr>
        </p:nvSpPr>
        <p:spPr>
          <a:xfrm>
            <a:off x="284700" y="2809875"/>
            <a:ext cx="5198400" cy="1995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sz="1300"/>
              <a:t>Goal 2</a:t>
            </a:r>
            <a:r>
              <a:rPr lang="en" sz="1300"/>
              <a:t>: Efficiency and Ease of Use</a:t>
            </a:r>
            <a:endParaRPr sz="1300"/>
          </a:p>
          <a:p>
            <a:pPr indent="0" lvl="0" marL="0" rtl="0" algn="l">
              <a:spcBef>
                <a:spcPts val="0"/>
              </a:spcBef>
              <a:spcAft>
                <a:spcPts val="0"/>
              </a:spcAft>
              <a:buNone/>
            </a:pPr>
            <a:r>
              <a:rPr b="1" lang="en" sz="1300"/>
              <a:t>Why</a:t>
            </a:r>
            <a:r>
              <a:rPr lang="en" sz="1300"/>
              <a:t>: </a:t>
            </a:r>
            <a:r>
              <a:rPr lang="en" sz="1300"/>
              <a:t>It's</a:t>
            </a:r>
            <a:r>
              <a:rPr lang="en" sz="1300"/>
              <a:t> important that our app is easy to understand and accessible for different users to enable people from different backgrounds to participate</a:t>
            </a:r>
            <a:endParaRPr sz="1300"/>
          </a:p>
          <a:p>
            <a:pPr indent="0" lvl="0" marL="0" rtl="0" algn="l">
              <a:spcBef>
                <a:spcPts val="0"/>
              </a:spcBef>
              <a:spcAft>
                <a:spcPts val="0"/>
              </a:spcAft>
              <a:buNone/>
            </a:pPr>
            <a:r>
              <a:rPr b="1" lang="en" sz="1300"/>
              <a:t>Key Measurements:</a:t>
            </a:r>
            <a:r>
              <a:rPr lang="en" sz="1300"/>
              <a:t> </a:t>
            </a:r>
            <a:r>
              <a:rPr lang="en" sz="1300"/>
              <a:t>Time spent on the last task from “Past Crawls”.</a:t>
            </a:r>
            <a:endParaRPr sz="1300"/>
          </a:p>
          <a:p>
            <a:pPr indent="0" lvl="0" marL="0" rtl="0" algn="l">
              <a:spcBef>
                <a:spcPts val="0"/>
              </a:spcBef>
              <a:spcAft>
                <a:spcPts val="0"/>
              </a:spcAft>
              <a:buNone/>
            </a:pPr>
            <a:r>
              <a:rPr lang="en" sz="1300"/>
              <a:t>			      Ask users: “1-5, how easy was it to complete the </a:t>
            </a:r>
            <a:endParaRPr sz="1300"/>
          </a:p>
          <a:p>
            <a:pPr indent="0" lvl="0" marL="1371600" rtl="0" algn="l">
              <a:spcBef>
                <a:spcPts val="0"/>
              </a:spcBef>
              <a:spcAft>
                <a:spcPts val="0"/>
              </a:spcAft>
              <a:buNone/>
            </a:pPr>
            <a:r>
              <a:rPr lang="en" sz="1300"/>
              <a:t>      last task?” Aim for &gt; 4 average.</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3" name="Shape 593"/>
        <p:cNvGrpSpPr/>
        <p:nvPr/>
      </p:nvGrpSpPr>
      <p:grpSpPr>
        <a:xfrm>
          <a:off x="0" y="0"/>
          <a:ext cx="0" cy="0"/>
          <a:chOff x="0" y="0"/>
          <a:chExt cx="0" cy="0"/>
        </a:xfrm>
      </p:grpSpPr>
      <p:sp>
        <p:nvSpPr>
          <p:cNvPr id="594" name="Google Shape;594;p72"/>
          <p:cNvSpPr txBox="1"/>
          <p:nvPr>
            <p:ph type="title"/>
          </p:nvPr>
        </p:nvSpPr>
        <p:spPr>
          <a:xfrm>
            <a:off x="128825" y="251310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Next Changes to hit goals</a:t>
            </a:r>
            <a:endParaRPr/>
          </a:p>
        </p:txBody>
      </p:sp>
      <p:sp>
        <p:nvSpPr>
          <p:cNvPr id="595" name="Google Shape;595;p72"/>
          <p:cNvSpPr txBox="1"/>
          <p:nvPr>
            <p:ph idx="1" type="body"/>
          </p:nvPr>
        </p:nvSpPr>
        <p:spPr>
          <a:xfrm>
            <a:off x="128825" y="3148500"/>
            <a:ext cx="8521500" cy="1995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To better hit these goals we plan to implement the following: </a:t>
            </a:r>
            <a:endParaRPr sz="1300"/>
          </a:p>
          <a:p>
            <a:pPr indent="-311150" lvl="0" marL="457200" rtl="0" algn="l">
              <a:spcBef>
                <a:spcPts val="0"/>
              </a:spcBef>
              <a:spcAft>
                <a:spcPts val="0"/>
              </a:spcAft>
              <a:buSzPts val="1300"/>
              <a:buAutoNum type="arabicPeriod"/>
            </a:pPr>
            <a:r>
              <a:rPr b="1" lang="en" sz="1300">
                <a:solidFill>
                  <a:srgbClr val="000000"/>
                </a:solidFill>
              </a:rPr>
              <a:t>Expand the metrics we collect beyond final task time.</a:t>
            </a:r>
            <a:r>
              <a:rPr lang="en" sz="1300">
                <a:solidFill>
                  <a:srgbClr val="000000"/>
                </a:solidFill>
              </a:rPr>
              <a:t> By tracking misclicks, backtracks, and hesitation points, we can better identify friction in the flow and quantify improvements in efficiency over time.</a:t>
            </a:r>
            <a:endParaRPr sz="1300">
              <a:solidFill>
                <a:srgbClr val="000000"/>
              </a:solidFill>
            </a:endParaRPr>
          </a:p>
          <a:p>
            <a:pPr indent="-311150" lvl="0" marL="457200" rtl="0" algn="l">
              <a:spcBef>
                <a:spcPts val="0"/>
              </a:spcBef>
              <a:spcAft>
                <a:spcPts val="0"/>
              </a:spcAft>
              <a:buClr>
                <a:srgbClr val="000000"/>
              </a:buClr>
              <a:buSzPts val="1300"/>
              <a:buFont typeface="Arial"/>
              <a:buAutoNum type="arabicPeriod"/>
            </a:pPr>
            <a:r>
              <a:rPr b="1" lang="en" sz="1300">
                <a:solidFill>
                  <a:srgbClr val="000000"/>
                </a:solidFill>
              </a:rPr>
              <a:t>Systematically address high-severity incidents</a:t>
            </a:r>
            <a:r>
              <a:rPr lang="en" sz="1300">
                <a:solidFill>
                  <a:srgbClr val="000000"/>
                </a:solidFill>
              </a:rPr>
              <a:t>. View systemic reports that users are sending to be able to </a:t>
            </a:r>
            <a:r>
              <a:rPr lang="en" sz="1300">
                <a:solidFill>
                  <a:srgbClr val="000000"/>
                </a:solidFill>
              </a:rPr>
              <a:t>identify</a:t>
            </a:r>
            <a:r>
              <a:rPr lang="en" sz="1300">
                <a:solidFill>
                  <a:srgbClr val="000000"/>
                </a:solidFill>
              </a:rPr>
              <a:t> problems before they arise</a:t>
            </a:r>
            <a:endParaRPr sz="1300">
              <a:solidFill>
                <a:srgbClr val="000000"/>
              </a:solidFill>
            </a:endParaRPr>
          </a:p>
          <a:p>
            <a:pPr indent="-311150" lvl="0" marL="457200" rtl="0" algn="l">
              <a:spcBef>
                <a:spcPts val="0"/>
              </a:spcBef>
              <a:spcAft>
                <a:spcPts val="0"/>
              </a:spcAft>
              <a:buClr>
                <a:srgbClr val="000000"/>
              </a:buClr>
              <a:buSzPts val="1300"/>
              <a:buFont typeface="Arial"/>
              <a:buAutoNum type="arabicPeriod"/>
            </a:pPr>
            <a:r>
              <a:rPr b="1" lang="en" sz="1300">
                <a:solidFill>
                  <a:srgbClr val="000000"/>
                </a:solidFill>
              </a:rPr>
              <a:t>Improve visual hierarchy and consistency. </a:t>
            </a:r>
            <a:r>
              <a:rPr lang="en" sz="1300">
                <a:solidFill>
                  <a:srgbClr val="000000"/>
                </a:solidFill>
              </a:rPr>
              <a:t>By </a:t>
            </a:r>
            <a:r>
              <a:rPr lang="en" sz="1300">
                <a:solidFill>
                  <a:srgbClr val="000000"/>
                </a:solidFill>
              </a:rPr>
              <a:t>constantly</a:t>
            </a:r>
            <a:r>
              <a:rPr lang="en" sz="1300">
                <a:solidFill>
                  <a:srgbClr val="000000"/>
                </a:solidFill>
              </a:rPr>
              <a:t> refining component spacing, color contrast, and typography will help users navigate faster and with fewer errors, directly raising “Ease of Use” ratings above our &gt;4 goal.</a:t>
            </a:r>
            <a:endParaRPr sz="1300">
              <a:solidFill>
                <a:srgbClr val="000000"/>
              </a:solidFill>
            </a:endParaRPr>
          </a:p>
          <a:p>
            <a:pPr indent="0" lvl="0" marL="0" rtl="0" algn="l">
              <a:spcBef>
                <a:spcPts val="0"/>
              </a:spcBef>
              <a:spcAft>
                <a:spcPts val="0"/>
              </a:spcAft>
              <a:buNone/>
            </a:pPr>
            <a:r>
              <a:t/>
            </a:r>
            <a:endParaRPr/>
          </a:p>
        </p:txBody>
      </p:sp>
      <p:sp>
        <p:nvSpPr>
          <p:cNvPr id="596" name="Google Shape;596;p72"/>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97" name="Google Shape;597;p72"/>
          <p:cNvSpPr txBox="1"/>
          <p:nvPr>
            <p:ph type="title"/>
          </p:nvPr>
        </p:nvSpPr>
        <p:spPr>
          <a:xfrm>
            <a:off x="128825" y="4909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How our product is hitting these goals</a:t>
            </a:r>
            <a:endParaRPr/>
          </a:p>
        </p:txBody>
      </p:sp>
      <p:sp>
        <p:nvSpPr>
          <p:cNvPr id="598" name="Google Shape;598;p72"/>
          <p:cNvSpPr txBox="1"/>
          <p:nvPr>
            <p:ph idx="1" type="body"/>
          </p:nvPr>
        </p:nvSpPr>
        <p:spPr>
          <a:xfrm>
            <a:off x="128825" y="1076025"/>
            <a:ext cx="8521500" cy="1350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solidFill>
                  <a:srgbClr val="000000"/>
                </a:solidFill>
              </a:rPr>
              <a:t>Our product effectively meets our usability goals by keeping navigation intuitive and visually consistent, reducing friction for users as they move through each task. The social and interactive elements, like viewing friends and adding crawlers, encourage engagement and make the experience feel active and community-driven. It also hits the efficiency and ease-of-use goal by keeping navigation simple and consistent enabling users to move between screens with minimal steps, clear feedback, and intuitive button placement that reduces decision time. Overall, the design balances clarity and enjoyment, promoting both ease of use and eagerness to return.</a:t>
            </a:r>
            <a:endParaRPr sz="13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2" name="Shape 602"/>
        <p:cNvGrpSpPr/>
        <p:nvPr/>
      </p:nvGrpSpPr>
      <p:grpSpPr>
        <a:xfrm>
          <a:off x="0" y="0"/>
          <a:ext cx="0" cy="0"/>
          <a:chOff x="0" y="0"/>
          <a:chExt cx="0" cy="0"/>
        </a:xfrm>
      </p:grpSpPr>
      <p:sp>
        <p:nvSpPr>
          <p:cNvPr id="603" name="Google Shape;603;p73"/>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Core Change 1: Report Button</a:t>
            </a:r>
            <a:endParaRPr/>
          </a:p>
        </p:txBody>
      </p:sp>
      <p:sp>
        <p:nvSpPr>
          <p:cNvPr id="604" name="Google Shape;604;p73"/>
          <p:cNvSpPr txBox="1"/>
          <p:nvPr>
            <p:ph idx="1" type="body"/>
          </p:nvPr>
        </p:nvSpPr>
        <p:spPr>
          <a:xfrm>
            <a:off x="284700" y="1170575"/>
            <a:ext cx="6399900" cy="1534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sz="1300"/>
              <a:t>Core 1st change: </a:t>
            </a:r>
            <a:r>
              <a:rPr lang="en" sz="1300"/>
              <a:t>Users flagged safety concerns. wanting a way to report or block others before connecting. </a:t>
            </a:r>
            <a:r>
              <a:rPr lang="en" sz="1300">
                <a:solidFill>
                  <a:srgbClr val="000000"/>
                </a:solidFill>
              </a:rPr>
              <a:t>Added a visible “Report User” option on profiles and after crawls, and added post-crawl rating/review screens to build trust.</a:t>
            </a:r>
            <a:endParaRPr sz="1300">
              <a:solidFill>
                <a:srgbClr val="000000"/>
              </a:solidFill>
            </a:endParaRPr>
          </a:p>
          <a:p>
            <a:pPr indent="0" lvl="0" marL="0" rtl="0" algn="l">
              <a:spcBef>
                <a:spcPts val="0"/>
              </a:spcBef>
              <a:spcAft>
                <a:spcPts val="0"/>
              </a:spcAft>
              <a:buNone/>
            </a:pPr>
            <a:r>
              <a:rPr b="1" lang="en" sz="1300">
                <a:solidFill>
                  <a:srgbClr val="000000"/>
                </a:solidFill>
              </a:rPr>
              <a:t>How to affects our goal and </a:t>
            </a:r>
            <a:r>
              <a:rPr b="1" lang="en" sz="1300">
                <a:solidFill>
                  <a:srgbClr val="000000"/>
                </a:solidFill>
              </a:rPr>
              <a:t>measurement</a:t>
            </a:r>
            <a:r>
              <a:rPr b="1" lang="en" sz="1300">
                <a:solidFill>
                  <a:srgbClr val="000000"/>
                </a:solidFill>
              </a:rPr>
              <a:t>: </a:t>
            </a:r>
            <a:r>
              <a:rPr lang="en" sz="1300">
                <a:solidFill>
                  <a:srgbClr val="000000"/>
                </a:solidFill>
              </a:rPr>
              <a:t>This boosts willingness to use again by removing the biggest bottleneck. This </a:t>
            </a:r>
            <a:r>
              <a:rPr lang="en" sz="1300">
                <a:solidFill>
                  <a:srgbClr val="000000"/>
                </a:solidFill>
              </a:rPr>
              <a:t>helps</a:t>
            </a:r>
            <a:r>
              <a:rPr lang="en" sz="1300">
                <a:solidFill>
                  <a:srgbClr val="000000"/>
                </a:solidFill>
              </a:rPr>
              <a:t> to increase overall engagement and eagerness</a:t>
            </a:r>
            <a:endParaRPr sz="1300">
              <a:solidFill>
                <a:srgbClr val="000000"/>
              </a:solidFill>
            </a:endParaRPr>
          </a:p>
          <a:p>
            <a:pPr indent="0" lvl="0" marL="0" rtl="0" algn="l">
              <a:spcBef>
                <a:spcPts val="0"/>
              </a:spcBef>
              <a:spcAft>
                <a:spcPts val="0"/>
              </a:spcAft>
              <a:buNone/>
            </a:pPr>
            <a:r>
              <a:t/>
            </a:r>
            <a:endParaRPr/>
          </a:p>
        </p:txBody>
      </p:sp>
      <p:sp>
        <p:nvSpPr>
          <p:cNvPr id="605" name="Google Shape;605;p73"/>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9" name="Shape 609"/>
        <p:cNvGrpSpPr/>
        <p:nvPr/>
      </p:nvGrpSpPr>
      <p:grpSpPr>
        <a:xfrm>
          <a:off x="0" y="0"/>
          <a:ext cx="0" cy="0"/>
          <a:chOff x="0" y="0"/>
          <a:chExt cx="0" cy="0"/>
        </a:xfrm>
      </p:grpSpPr>
      <p:sp>
        <p:nvSpPr>
          <p:cNvPr id="610" name="Google Shape;610;p74"/>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Core Change 1: Report Button</a:t>
            </a:r>
            <a:endParaRPr/>
          </a:p>
        </p:txBody>
      </p:sp>
      <p:sp>
        <p:nvSpPr>
          <p:cNvPr id="611" name="Google Shape;611;p74"/>
          <p:cNvSpPr txBox="1"/>
          <p:nvPr>
            <p:ph idx="1" type="body"/>
          </p:nvPr>
        </p:nvSpPr>
        <p:spPr>
          <a:xfrm>
            <a:off x="284700" y="1170575"/>
            <a:ext cx="6399900" cy="384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sz="1300">
              <a:solidFill>
                <a:srgbClr val="000000"/>
              </a:solidFill>
            </a:endParaRPr>
          </a:p>
          <a:p>
            <a:pPr indent="0" lvl="0" marL="0" rtl="0" algn="l">
              <a:spcBef>
                <a:spcPts val="0"/>
              </a:spcBef>
              <a:spcAft>
                <a:spcPts val="0"/>
              </a:spcAft>
              <a:buNone/>
            </a:pPr>
            <a:r>
              <a:t/>
            </a:r>
            <a:endParaRPr/>
          </a:p>
        </p:txBody>
      </p:sp>
      <p:sp>
        <p:nvSpPr>
          <p:cNvPr id="612" name="Google Shape;612;p74"/>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13" name="Google Shape;613;p74" title="IMG_8658.jpg"/>
          <p:cNvPicPr preferRelativeResize="0"/>
          <p:nvPr/>
        </p:nvPicPr>
        <p:blipFill>
          <a:blip r:embed="rId3">
            <a:alphaModFix/>
          </a:blip>
          <a:stretch>
            <a:fillRect/>
          </a:stretch>
        </p:blipFill>
        <p:spPr>
          <a:xfrm>
            <a:off x="840150" y="1170575"/>
            <a:ext cx="2463095" cy="3284127"/>
          </a:xfrm>
          <a:prstGeom prst="rect">
            <a:avLst/>
          </a:prstGeom>
          <a:noFill/>
          <a:ln>
            <a:noFill/>
          </a:ln>
        </p:spPr>
      </p:pic>
      <p:pic>
        <p:nvPicPr>
          <p:cNvPr id="614" name="Google Shape;614;p74" title="IMG_8659.JPG"/>
          <p:cNvPicPr preferRelativeResize="0"/>
          <p:nvPr/>
        </p:nvPicPr>
        <p:blipFill>
          <a:blip r:embed="rId4">
            <a:alphaModFix/>
          </a:blip>
          <a:stretch>
            <a:fillRect/>
          </a:stretch>
        </p:blipFill>
        <p:spPr>
          <a:xfrm>
            <a:off x="3894758" y="1170563"/>
            <a:ext cx="4378834" cy="3284125"/>
          </a:xfrm>
          <a:prstGeom prst="rect">
            <a:avLst/>
          </a:prstGeom>
          <a:noFill/>
          <a:ln>
            <a:noFill/>
          </a:ln>
        </p:spPr>
      </p:pic>
      <p:sp>
        <p:nvSpPr>
          <p:cNvPr id="615" name="Google Shape;615;p74"/>
          <p:cNvSpPr txBox="1"/>
          <p:nvPr/>
        </p:nvSpPr>
        <p:spPr>
          <a:xfrm>
            <a:off x="840200" y="4597650"/>
            <a:ext cx="246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strument Sans"/>
                <a:ea typeface="Instrument Sans"/>
                <a:cs typeface="Instrument Sans"/>
                <a:sym typeface="Instrument Sans"/>
              </a:rPr>
              <a:t>Original Crawler Profile</a:t>
            </a:r>
            <a:endParaRPr sz="1200">
              <a:solidFill>
                <a:schemeClr val="lt1"/>
              </a:solidFill>
              <a:latin typeface="Instrument Sans"/>
              <a:ea typeface="Instrument Sans"/>
              <a:cs typeface="Instrument Sans"/>
              <a:sym typeface="Instrument Sans"/>
            </a:endParaRPr>
          </a:p>
        </p:txBody>
      </p:sp>
      <p:sp>
        <p:nvSpPr>
          <p:cNvPr id="616" name="Google Shape;616;p74"/>
          <p:cNvSpPr txBox="1"/>
          <p:nvPr/>
        </p:nvSpPr>
        <p:spPr>
          <a:xfrm>
            <a:off x="3921025" y="4520700"/>
            <a:ext cx="4326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strument Sans"/>
                <a:ea typeface="Instrument Sans"/>
                <a:cs typeface="Instrument Sans"/>
                <a:sym typeface="Instrument Sans"/>
              </a:rPr>
              <a:t>After Change:  Added report button, report description page, and report submission confirmation.</a:t>
            </a:r>
            <a:endParaRPr sz="1200">
              <a:solidFill>
                <a:schemeClr val="lt1"/>
              </a:solidFill>
              <a:latin typeface="Instrument Sans"/>
              <a:ea typeface="Instrument Sans"/>
              <a:cs typeface="Instrument Sans"/>
              <a:sym typeface="Instrument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0" name="Shape 620"/>
        <p:cNvGrpSpPr/>
        <p:nvPr/>
      </p:nvGrpSpPr>
      <p:grpSpPr>
        <a:xfrm>
          <a:off x="0" y="0"/>
          <a:ext cx="0" cy="0"/>
          <a:chOff x="0" y="0"/>
          <a:chExt cx="0" cy="0"/>
        </a:xfrm>
      </p:grpSpPr>
      <p:sp>
        <p:nvSpPr>
          <p:cNvPr id="621" name="Google Shape;621;p75"/>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Core </a:t>
            </a:r>
            <a:r>
              <a:rPr lang="en"/>
              <a:t>change 2: User Confirmation </a:t>
            </a:r>
            <a:endParaRPr/>
          </a:p>
        </p:txBody>
      </p:sp>
      <p:sp>
        <p:nvSpPr>
          <p:cNvPr id="622" name="Google Shape;622;p75"/>
          <p:cNvSpPr txBox="1"/>
          <p:nvPr>
            <p:ph idx="1" type="body"/>
          </p:nvPr>
        </p:nvSpPr>
        <p:spPr>
          <a:xfrm>
            <a:off x="284700" y="1170575"/>
            <a:ext cx="8272200" cy="1995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sz="1300"/>
              <a:t>Core 2st change: </a:t>
            </a:r>
            <a:r>
              <a:rPr lang="en" sz="1300">
                <a:solidFill>
                  <a:srgbClr val="000000"/>
                </a:solidFill>
              </a:rPr>
              <a:t>Feedback from testing revealed that users were often unsure whether their actions, such as reporting a user, or confirming a crawl, had gone through successfully. To address this, we added confirmation screens and status alerts that clearly show when an action is completed (e.g., “Report Submitted”). These small but visible cues build user confidence and make the flow feel more responsive and intentional.</a:t>
            </a:r>
            <a:endParaRPr sz="1300">
              <a:solidFill>
                <a:srgbClr val="000000"/>
              </a:solidFill>
            </a:endParaRPr>
          </a:p>
          <a:p>
            <a:pPr indent="0" lvl="0" marL="0" rtl="0" algn="l">
              <a:spcBef>
                <a:spcPts val="0"/>
              </a:spcBef>
              <a:spcAft>
                <a:spcPts val="0"/>
              </a:spcAft>
              <a:buNone/>
            </a:pPr>
            <a:r>
              <a:rPr b="1" lang="en" sz="1300">
                <a:solidFill>
                  <a:srgbClr val="000000"/>
                </a:solidFill>
              </a:rPr>
              <a:t>How to affects our goal and measurement:</a:t>
            </a:r>
            <a:r>
              <a:rPr lang="en" sz="1300">
                <a:solidFill>
                  <a:srgbClr val="000000"/>
                </a:solidFill>
              </a:rPr>
              <a:t>Providing clear confirmations directly improves Efficiency and Ease of Use by reducing user hesitation and preventing repeated actions. It also enhances Engagement, since users now receive immediate visual feedback for every completed step.</a:t>
            </a:r>
            <a:endParaRPr sz="1500">
              <a:solidFill>
                <a:srgbClr val="000000"/>
              </a:solidFill>
            </a:endParaRPr>
          </a:p>
          <a:p>
            <a:pPr indent="0" lvl="0" marL="0" rtl="0" algn="l">
              <a:spcBef>
                <a:spcPts val="0"/>
              </a:spcBef>
              <a:spcAft>
                <a:spcPts val="0"/>
              </a:spcAft>
              <a:buNone/>
            </a:pPr>
            <a:r>
              <a:t/>
            </a:r>
            <a:endParaRPr/>
          </a:p>
        </p:txBody>
      </p:sp>
      <p:sp>
        <p:nvSpPr>
          <p:cNvPr id="623" name="Google Shape;623;p75"/>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7" name="Shape 627"/>
        <p:cNvGrpSpPr/>
        <p:nvPr/>
      </p:nvGrpSpPr>
      <p:grpSpPr>
        <a:xfrm>
          <a:off x="0" y="0"/>
          <a:ext cx="0" cy="0"/>
          <a:chOff x="0" y="0"/>
          <a:chExt cx="0" cy="0"/>
        </a:xfrm>
      </p:grpSpPr>
      <p:sp>
        <p:nvSpPr>
          <p:cNvPr id="628" name="Google Shape;628;p76"/>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Core change 2: User Confirmation </a:t>
            </a:r>
            <a:endParaRPr/>
          </a:p>
        </p:txBody>
      </p:sp>
      <p:sp>
        <p:nvSpPr>
          <p:cNvPr id="629" name="Google Shape;629;p76"/>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30" name="Google Shape;630;p76" title="IMG_8661.JPG"/>
          <p:cNvPicPr preferRelativeResize="0"/>
          <p:nvPr/>
        </p:nvPicPr>
        <p:blipFill rotWithShape="1">
          <a:blip r:embed="rId3">
            <a:alphaModFix/>
          </a:blip>
          <a:srcRect b="14414" l="0" r="0" t="14613"/>
          <a:stretch/>
        </p:blipFill>
        <p:spPr>
          <a:xfrm>
            <a:off x="84425" y="1394488"/>
            <a:ext cx="3472348" cy="1848250"/>
          </a:xfrm>
          <a:prstGeom prst="rect">
            <a:avLst/>
          </a:prstGeom>
          <a:noFill/>
          <a:ln>
            <a:noFill/>
          </a:ln>
        </p:spPr>
      </p:pic>
      <p:pic>
        <p:nvPicPr>
          <p:cNvPr id="631" name="Google Shape;631;p76" title="IMG_8662.jpg"/>
          <p:cNvPicPr preferRelativeResize="0"/>
          <p:nvPr/>
        </p:nvPicPr>
        <p:blipFill rotWithShape="1">
          <a:blip r:embed="rId4">
            <a:alphaModFix/>
          </a:blip>
          <a:srcRect b="26693" l="0" r="0" t="18705"/>
          <a:stretch/>
        </p:blipFill>
        <p:spPr>
          <a:xfrm>
            <a:off x="3729475" y="1222462"/>
            <a:ext cx="5353677" cy="2192298"/>
          </a:xfrm>
          <a:prstGeom prst="rect">
            <a:avLst/>
          </a:prstGeom>
          <a:noFill/>
          <a:ln>
            <a:noFill/>
          </a:ln>
        </p:spPr>
      </p:pic>
      <p:sp>
        <p:nvSpPr>
          <p:cNvPr id="632" name="Google Shape;632;p76"/>
          <p:cNvSpPr txBox="1"/>
          <p:nvPr/>
        </p:nvSpPr>
        <p:spPr>
          <a:xfrm>
            <a:off x="147675" y="3586125"/>
            <a:ext cx="3235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strument Sans"/>
                <a:ea typeface="Instrument Sans"/>
                <a:cs typeface="Instrument Sans"/>
                <a:sym typeface="Instrument Sans"/>
              </a:rPr>
              <a:t>Original Pages with Action Items</a:t>
            </a:r>
            <a:endParaRPr sz="1200">
              <a:solidFill>
                <a:schemeClr val="lt1"/>
              </a:solidFill>
              <a:latin typeface="Instrument Sans"/>
              <a:ea typeface="Instrument Sans"/>
              <a:cs typeface="Instrument Sans"/>
              <a:sym typeface="Instrument Sans"/>
            </a:endParaRPr>
          </a:p>
        </p:txBody>
      </p:sp>
      <p:sp>
        <p:nvSpPr>
          <p:cNvPr id="633" name="Google Shape;633;p76"/>
          <p:cNvSpPr txBox="1"/>
          <p:nvPr/>
        </p:nvSpPr>
        <p:spPr>
          <a:xfrm>
            <a:off x="3739763" y="3604675"/>
            <a:ext cx="533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strument Sans"/>
                <a:ea typeface="Instrument Sans"/>
                <a:cs typeface="Instrument Sans"/>
                <a:sym typeface="Instrument Sans"/>
              </a:rPr>
              <a:t>After Change: Added confirmation popups for Crawl Joined, Crawl Created, and Report Submitted. Added a visual change in the profile after you add a friend,</a:t>
            </a:r>
            <a:r>
              <a:rPr lang="en" sz="1200">
                <a:solidFill>
                  <a:schemeClr val="lt1"/>
                </a:solidFill>
                <a:latin typeface="Instrument Sans"/>
                <a:ea typeface="Instrument Sans"/>
                <a:cs typeface="Instrument Sans"/>
                <a:sym typeface="Instrument Sans"/>
              </a:rPr>
              <a:t>letting you know that they are now in your friends list.</a:t>
            </a:r>
            <a:r>
              <a:rPr lang="en" sz="1200">
                <a:solidFill>
                  <a:schemeClr val="lt1"/>
                </a:solidFill>
                <a:latin typeface="Instrument Sans"/>
                <a:ea typeface="Instrument Sans"/>
                <a:cs typeface="Instrument Sans"/>
                <a:sym typeface="Instrument Sans"/>
              </a:rPr>
              <a:t> </a:t>
            </a:r>
            <a:endParaRPr sz="1200">
              <a:solidFill>
                <a:schemeClr val="lt1"/>
              </a:solidFill>
              <a:latin typeface="Instrument Sans"/>
              <a:ea typeface="Instrument Sans"/>
              <a:cs typeface="Instrument Sans"/>
              <a:sym typeface="Instrument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7" name="Shape 637"/>
        <p:cNvGrpSpPr/>
        <p:nvPr/>
      </p:nvGrpSpPr>
      <p:grpSpPr>
        <a:xfrm>
          <a:off x="0" y="0"/>
          <a:ext cx="0" cy="0"/>
          <a:chOff x="0" y="0"/>
          <a:chExt cx="0" cy="0"/>
        </a:xfrm>
      </p:grpSpPr>
      <p:sp>
        <p:nvSpPr>
          <p:cNvPr id="638" name="Google Shape;638;p77"/>
          <p:cNvSpPr txBox="1"/>
          <p:nvPr>
            <p:ph type="title"/>
          </p:nvPr>
        </p:nvSpPr>
        <p:spPr>
          <a:xfrm>
            <a:off x="284700" y="474750"/>
            <a:ext cx="82722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latin typeface="Instrument Sans"/>
                <a:ea typeface="Instrument Sans"/>
                <a:cs typeface="Instrument Sans"/>
                <a:sym typeface="Instrument Sans"/>
              </a:rPr>
              <a:t>Core change 3: </a:t>
            </a:r>
            <a:r>
              <a:rPr lang="en">
                <a:solidFill>
                  <a:srgbClr val="000000"/>
                </a:solidFill>
                <a:latin typeface="Instrument Sans"/>
                <a:ea typeface="Instrument Sans"/>
                <a:cs typeface="Instrument Sans"/>
                <a:sym typeface="Instrument Sans"/>
              </a:rPr>
              <a:t>Standardized Layout &amp; Hierarchy</a:t>
            </a:r>
            <a:endParaRPr>
              <a:latin typeface="Instrument Sans"/>
              <a:ea typeface="Instrument Sans"/>
              <a:cs typeface="Instrument Sans"/>
              <a:sym typeface="Instrument Sans"/>
            </a:endParaRPr>
          </a:p>
        </p:txBody>
      </p:sp>
      <p:sp>
        <p:nvSpPr>
          <p:cNvPr id="639" name="Google Shape;639;p77"/>
          <p:cNvSpPr txBox="1"/>
          <p:nvPr>
            <p:ph idx="1" type="body"/>
          </p:nvPr>
        </p:nvSpPr>
        <p:spPr>
          <a:xfrm>
            <a:off x="284700" y="1400550"/>
            <a:ext cx="8001900" cy="2225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sz="1300"/>
              <a:t>Core 3rd change: </a:t>
            </a:r>
            <a:r>
              <a:rPr lang="en" sz="1300">
                <a:solidFill>
                  <a:srgbClr val="000000"/>
                </a:solidFill>
              </a:rPr>
              <a:t>Feedback from testing and the TA noted inconsistencies in spacing, sizing, and alignment across screens, which affected the app’s clarity. In our revised sketch, we standardized the layout and hierarchy which included aligning components, unifying text sizes, and maintaining consistent button placement across pages. These refinements improve scannability and make the overall interface feel more cohesive and predictable.</a:t>
            </a:r>
            <a:endParaRPr sz="1300">
              <a:solidFill>
                <a:srgbClr val="000000"/>
              </a:solidFill>
            </a:endParaRPr>
          </a:p>
          <a:p>
            <a:pPr indent="0" lvl="0" marL="0" rtl="0" algn="l">
              <a:spcBef>
                <a:spcPts val="0"/>
              </a:spcBef>
              <a:spcAft>
                <a:spcPts val="0"/>
              </a:spcAft>
              <a:buNone/>
            </a:pPr>
            <a:r>
              <a:rPr b="1" lang="en" sz="1300">
                <a:solidFill>
                  <a:srgbClr val="000000"/>
                </a:solidFill>
              </a:rPr>
              <a:t>How to affects our goal and measurement: </a:t>
            </a:r>
            <a:r>
              <a:rPr lang="en" sz="1300">
                <a:solidFill>
                  <a:srgbClr val="000000"/>
                </a:solidFill>
              </a:rPr>
              <a:t>By improving visual structure, users can now process information faster and move through tasks with fewer misclicks or hesitations. This directly strengthens our Efficiency and Ease of Use goal, helping us achieve shorter task times and higher “ease of use” ratings (aiming for &gt;4 average).</a:t>
            </a:r>
            <a:endParaRPr sz="1300">
              <a:solidFill>
                <a:srgbClr val="000000"/>
              </a:solidFill>
            </a:endParaRPr>
          </a:p>
          <a:p>
            <a:pPr indent="0" lvl="0" marL="0" rtl="0" algn="l">
              <a:spcBef>
                <a:spcPts val="0"/>
              </a:spcBef>
              <a:spcAft>
                <a:spcPts val="0"/>
              </a:spcAft>
              <a:buNone/>
            </a:pPr>
            <a:r>
              <a:t/>
            </a:r>
            <a:endParaRPr/>
          </a:p>
        </p:txBody>
      </p:sp>
      <p:sp>
        <p:nvSpPr>
          <p:cNvPr id="640" name="Google Shape;640;p77"/>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4" name="Shape 644"/>
        <p:cNvGrpSpPr/>
        <p:nvPr/>
      </p:nvGrpSpPr>
      <p:grpSpPr>
        <a:xfrm>
          <a:off x="0" y="0"/>
          <a:ext cx="0" cy="0"/>
          <a:chOff x="0" y="0"/>
          <a:chExt cx="0" cy="0"/>
        </a:xfrm>
      </p:grpSpPr>
      <p:sp>
        <p:nvSpPr>
          <p:cNvPr id="645" name="Google Shape;645;p78"/>
          <p:cNvSpPr txBox="1"/>
          <p:nvPr>
            <p:ph type="title"/>
          </p:nvPr>
        </p:nvSpPr>
        <p:spPr>
          <a:xfrm>
            <a:off x="284700" y="474750"/>
            <a:ext cx="82722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latin typeface="Instrument Sans"/>
                <a:ea typeface="Instrument Sans"/>
                <a:cs typeface="Instrument Sans"/>
                <a:sym typeface="Instrument Sans"/>
              </a:rPr>
              <a:t>Core change 3: </a:t>
            </a:r>
            <a:r>
              <a:rPr lang="en">
                <a:solidFill>
                  <a:srgbClr val="000000"/>
                </a:solidFill>
                <a:latin typeface="Instrument Sans"/>
                <a:ea typeface="Instrument Sans"/>
                <a:cs typeface="Instrument Sans"/>
                <a:sym typeface="Instrument Sans"/>
              </a:rPr>
              <a:t>Standardized Layout &amp; Hierarchy</a:t>
            </a:r>
            <a:endParaRPr>
              <a:latin typeface="Instrument Sans"/>
              <a:ea typeface="Instrument Sans"/>
              <a:cs typeface="Instrument Sans"/>
              <a:sym typeface="Instrument Sans"/>
            </a:endParaRPr>
          </a:p>
        </p:txBody>
      </p:sp>
      <p:sp>
        <p:nvSpPr>
          <p:cNvPr id="646" name="Google Shape;646;p78"/>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47" name="Google Shape;647;p78" title="IMG_8665.JPG"/>
          <p:cNvPicPr preferRelativeResize="0"/>
          <p:nvPr/>
        </p:nvPicPr>
        <p:blipFill>
          <a:blip r:embed="rId3">
            <a:alphaModFix/>
          </a:blip>
          <a:stretch>
            <a:fillRect/>
          </a:stretch>
        </p:blipFill>
        <p:spPr>
          <a:xfrm>
            <a:off x="284700" y="1055163"/>
            <a:ext cx="4200602" cy="3150451"/>
          </a:xfrm>
          <a:prstGeom prst="rect">
            <a:avLst/>
          </a:prstGeom>
          <a:noFill/>
          <a:ln>
            <a:noFill/>
          </a:ln>
        </p:spPr>
      </p:pic>
      <p:pic>
        <p:nvPicPr>
          <p:cNvPr id="648" name="Google Shape;648;p78" title="IMG_8666.JPG"/>
          <p:cNvPicPr preferRelativeResize="0"/>
          <p:nvPr/>
        </p:nvPicPr>
        <p:blipFill>
          <a:blip r:embed="rId4">
            <a:alphaModFix/>
          </a:blip>
          <a:stretch>
            <a:fillRect/>
          </a:stretch>
        </p:blipFill>
        <p:spPr>
          <a:xfrm>
            <a:off x="4701550" y="1055169"/>
            <a:ext cx="4200602" cy="3150455"/>
          </a:xfrm>
          <a:prstGeom prst="rect">
            <a:avLst/>
          </a:prstGeom>
          <a:noFill/>
          <a:ln>
            <a:noFill/>
          </a:ln>
        </p:spPr>
      </p:pic>
      <p:sp>
        <p:nvSpPr>
          <p:cNvPr id="649" name="Google Shape;649;p78"/>
          <p:cNvSpPr txBox="1"/>
          <p:nvPr/>
        </p:nvSpPr>
        <p:spPr>
          <a:xfrm>
            <a:off x="864150" y="4418700"/>
            <a:ext cx="2951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strument Sans"/>
                <a:ea typeface="Instrument Sans"/>
                <a:cs typeface="Instrument Sans"/>
                <a:sym typeface="Instrument Sans"/>
              </a:rPr>
              <a:t>Original Pages with inconsistent layout</a:t>
            </a:r>
            <a:endParaRPr sz="1200">
              <a:solidFill>
                <a:schemeClr val="lt1"/>
              </a:solidFill>
              <a:latin typeface="Instrument Sans"/>
              <a:ea typeface="Instrument Sans"/>
              <a:cs typeface="Instrument Sans"/>
              <a:sym typeface="Instrument Sans"/>
            </a:endParaRPr>
          </a:p>
        </p:txBody>
      </p:sp>
      <p:sp>
        <p:nvSpPr>
          <p:cNvPr id="650" name="Google Shape;650;p78"/>
          <p:cNvSpPr txBox="1"/>
          <p:nvPr/>
        </p:nvSpPr>
        <p:spPr>
          <a:xfrm>
            <a:off x="4820350" y="4326300"/>
            <a:ext cx="4279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strument Sans"/>
                <a:ea typeface="Instrument Sans"/>
                <a:cs typeface="Instrument Sans"/>
                <a:sym typeface="Instrument Sans"/>
              </a:rPr>
              <a:t>After Changes: consistent placement of back button, </a:t>
            </a:r>
            <a:r>
              <a:rPr lang="en" sz="1200">
                <a:solidFill>
                  <a:schemeClr val="lt1"/>
                </a:solidFill>
                <a:latin typeface="Instrument Sans"/>
                <a:ea typeface="Instrument Sans"/>
                <a:cs typeface="Instrument Sans"/>
                <a:sym typeface="Instrument Sans"/>
              </a:rPr>
              <a:t>aligned</a:t>
            </a:r>
            <a:r>
              <a:rPr lang="en" sz="1200">
                <a:solidFill>
                  <a:schemeClr val="lt1"/>
                </a:solidFill>
                <a:latin typeface="Instrument Sans"/>
                <a:ea typeface="Instrument Sans"/>
                <a:cs typeface="Instrument Sans"/>
                <a:sym typeface="Instrument Sans"/>
              </a:rPr>
              <a:t> spacing and sizing of UI elements.</a:t>
            </a:r>
            <a:endParaRPr sz="1200">
              <a:solidFill>
                <a:schemeClr val="lt1"/>
              </a:solidFill>
              <a:latin typeface="Instrument Sans"/>
              <a:ea typeface="Instrument Sans"/>
              <a:cs typeface="Instrument Sans"/>
              <a:sym typeface="Instrument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54" name="Shape 654"/>
        <p:cNvGrpSpPr/>
        <p:nvPr/>
      </p:nvGrpSpPr>
      <p:grpSpPr>
        <a:xfrm>
          <a:off x="0" y="0"/>
          <a:ext cx="0" cy="0"/>
          <a:chOff x="0" y="0"/>
          <a:chExt cx="0" cy="0"/>
        </a:xfrm>
      </p:grpSpPr>
      <p:sp>
        <p:nvSpPr>
          <p:cNvPr id="655" name="Google Shape;655;p79"/>
          <p:cNvSpPr txBox="1"/>
          <p:nvPr>
            <p:ph idx="4" type="subTitle"/>
          </p:nvPr>
        </p:nvSpPr>
        <p:spPr>
          <a:xfrm>
            <a:off x="6126450" y="254850"/>
            <a:ext cx="1965900" cy="1920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656" name="Google Shape;656;p79"/>
          <p:cNvSpPr txBox="1"/>
          <p:nvPr>
            <p:ph type="title"/>
          </p:nvPr>
        </p:nvSpPr>
        <p:spPr>
          <a:xfrm>
            <a:off x="284700" y="474750"/>
            <a:ext cx="3504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Simple Task flow: </a:t>
            </a:r>
            <a:endParaRPr/>
          </a:p>
        </p:txBody>
      </p:sp>
      <p:sp>
        <p:nvSpPr>
          <p:cNvPr id="657" name="Google Shape;657;p79"/>
          <p:cNvSpPr txBox="1"/>
          <p:nvPr>
            <p:ph idx="1" type="body"/>
          </p:nvPr>
        </p:nvSpPr>
        <p:spPr>
          <a:xfrm>
            <a:off x="284700" y="1170575"/>
            <a:ext cx="3177000" cy="388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Our simple task is centered around how to join a crawl. Effectively we want to enable users to view available crawls, see where each crawl is going / people on it / stores on it, and then have the ability to join the crawl</a:t>
            </a:r>
            <a:endParaRPr sz="1300"/>
          </a:p>
          <a:p>
            <a:pPr indent="0" lvl="0" marL="0" rtl="0" algn="l">
              <a:spcBef>
                <a:spcPts val="0"/>
              </a:spcBef>
              <a:spcAft>
                <a:spcPts val="0"/>
              </a:spcAft>
              <a:buNone/>
            </a:pPr>
            <a:r>
              <a:rPr lang="en" sz="1300"/>
              <a:t>Thus our task works as follows</a:t>
            </a:r>
            <a:endParaRPr sz="1300"/>
          </a:p>
          <a:p>
            <a:pPr indent="-311150" lvl="0" marL="457200" rtl="0" algn="l">
              <a:spcBef>
                <a:spcPts val="0"/>
              </a:spcBef>
              <a:spcAft>
                <a:spcPts val="0"/>
              </a:spcAft>
              <a:buSzPts val="1300"/>
              <a:buAutoNum type="arabicPeriod"/>
            </a:pPr>
            <a:r>
              <a:rPr lang="en" sz="1300"/>
              <a:t>Load into the home screen </a:t>
            </a:r>
            <a:endParaRPr sz="1300"/>
          </a:p>
          <a:p>
            <a:pPr indent="-311150" lvl="0" marL="457200" rtl="0" algn="l">
              <a:spcBef>
                <a:spcPts val="0"/>
              </a:spcBef>
              <a:spcAft>
                <a:spcPts val="0"/>
              </a:spcAft>
              <a:buSzPts val="1300"/>
              <a:buAutoNum type="arabicPeriod"/>
            </a:pPr>
            <a:r>
              <a:rPr lang="en" sz="1300"/>
              <a:t>Hit the find crawl button to open available crawls </a:t>
            </a:r>
            <a:endParaRPr sz="1300"/>
          </a:p>
          <a:p>
            <a:pPr indent="-311150" lvl="0" marL="457200" rtl="0" algn="l">
              <a:spcBef>
                <a:spcPts val="0"/>
              </a:spcBef>
              <a:spcAft>
                <a:spcPts val="0"/>
              </a:spcAft>
              <a:buSzPts val="1300"/>
              <a:buAutoNum type="arabicPeriod"/>
            </a:pPr>
            <a:r>
              <a:rPr lang="en" sz="1300"/>
              <a:t>Filter button for the crawls </a:t>
            </a:r>
            <a:endParaRPr sz="1300"/>
          </a:p>
          <a:p>
            <a:pPr indent="-311150" lvl="0" marL="457200" rtl="0" algn="l">
              <a:spcBef>
                <a:spcPts val="0"/>
              </a:spcBef>
              <a:spcAft>
                <a:spcPts val="0"/>
              </a:spcAft>
              <a:buSzPts val="1300"/>
              <a:buAutoNum type="arabicPeriod"/>
            </a:pPr>
            <a:r>
              <a:rPr lang="en" sz="1300"/>
              <a:t>Click on a crawl to see more information</a:t>
            </a:r>
            <a:endParaRPr sz="1300"/>
          </a:p>
          <a:p>
            <a:pPr indent="-311150" lvl="1" marL="914400" rtl="0" algn="l">
              <a:spcBef>
                <a:spcPts val="0"/>
              </a:spcBef>
              <a:spcAft>
                <a:spcPts val="0"/>
              </a:spcAft>
              <a:buSzPts val="1300"/>
              <a:buAutoNum type="alphaLcPeriod"/>
            </a:pPr>
            <a:r>
              <a:rPr lang="en" sz="1300"/>
              <a:t>Click</a:t>
            </a:r>
            <a:r>
              <a:rPr lang="en" sz="1300"/>
              <a:t> on the people and stores </a:t>
            </a:r>
            <a:endParaRPr sz="1300"/>
          </a:p>
          <a:p>
            <a:pPr indent="-311150" lvl="0" marL="457200" rtl="0" algn="l">
              <a:spcBef>
                <a:spcPts val="0"/>
              </a:spcBef>
              <a:spcAft>
                <a:spcPts val="0"/>
              </a:spcAft>
              <a:buSzPts val="1300"/>
              <a:buAutoNum type="arabicPeriod"/>
            </a:pPr>
            <a:r>
              <a:rPr lang="en" sz="1300"/>
              <a:t>Then </a:t>
            </a:r>
            <a:r>
              <a:rPr lang="en" sz="1300"/>
              <a:t>click</a:t>
            </a:r>
            <a:r>
              <a:rPr lang="en" sz="1300"/>
              <a:t> on the join crawl once you find one</a:t>
            </a:r>
            <a:endParaRPr sz="1300"/>
          </a:p>
        </p:txBody>
      </p:sp>
      <p:sp>
        <p:nvSpPr>
          <p:cNvPr id="658" name="Google Shape;658;p79"/>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59" name="Google Shape;659;p79" title="Screenshot 2025-11-03 at 12.14.24 AM.png"/>
          <p:cNvPicPr preferRelativeResize="0"/>
          <p:nvPr/>
        </p:nvPicPr>
        <p:blipFill>
          <a:blip r:embed="rId3">
            <a:alphaModFix/>
          </a:blip>
          <a:stretch>
            <a:fillRect/>
          </a:stretch>
        </p:blipFill>
        <p:spPr>
          <a:xfrm>
            <a:off x="4291625" y="184075"/>
            <a:ext cx="1136965" cy="2299474"/>
          </a:xfrm>
          <a:prstGeom prst="rect">
            <a:avLst/>
          </a:prstGeom>
          <a:noFill/>
          <a:ln>
            <a:noFill/>
          </a:ln>
        </p:spPr>
      </p:pic>
      <p:pic>
        <p:nvPicPr>
          <p:cNvPr id="660" name="Google Shape;660;p79" title="Screenshot 2025-11-03 at 12.16.32 AM.png"/>
          <p:cNvPicPr preferRelativeResize="0"/>
          <p:nvPr/>
        </p:nvPicPr>
        <p:blipFill>
          <a:blip r:embed="rId4">
            <a:alphaModFix/>
          </a:blip>
          <a:stretch>
            <a:fillRect/>
          </a:stretch>
        </p:blipFill>
        <p:spPr>
          <a:xfrm>
            <a:off x="5920051" y="118974"/>
            <a:ext cx="1291125" cy="2299476"/>
          </a:xfrm>
          <a:prstGeom prst="rect">
            <a:avLst/>
          </a:prstGeom>
          <a:noFill/>
          <a:ln>
            <a:noFill/>
          </a:ln>
        </p:spPr>
      </p:pic>
      <p:pic>
        <p:nvPicPr>
          <p:cNvPr id="661" name="Google Shape;661;p79" title="Screenshot 2025-11-03 at 12.17.28 AM.png"/>
          <p:cNvPicPr preferRelativeResize="0"/>
          <p:nvPr/>
        </p:nvPicPr>
        <p:blipFill>
          <a:blip r:embed="rId5">
            <a:alphaModFix/>
          </a:blip>
          <a:stretch>
            <a:fillRect/>
          </a:stretch>
        </p:blipFill>
        <p:spPr>
          <a:xfrm>
            <a:off x="4310975" y="2941200"/>
            <a:ext cx="1117624" cy="1966020"/>
          </a:xfrm>
          <a:prstGeom prst="rect">
            <a:avLst/>
          </a:prstGeom>
          <a:noFill/>
          <a:ln>
            <a:noFill/>
          </a:ln>
        </p:spPr>
      </p:pic>
      <p:pic>
        <p:nvPicPr>
          <p:cNvPr id="662" name="Google Shape;662;p79" title="Screenshot 2025-11-03 at 12.18.03 AM.png"/>
          <p:cNvPicPr preferRelativeResize="0"/>
          <p:nvPr/>
        </p:nvPicPr>
        <p:blipFill>
          <a:blip r:embed="rId6">
            <a:alphaModFix/>
          </a:blip>
          <a:stretch>
            <a:fillRect/>
          </a:stretch>
        </p:blipFill>
        <p:spPr>
          <a:xfrm>
            <a:off x="5866613" y="2864450"/>
            <a:ext cx="983000" cy="1966026"/>
          </a:xfrm>
          <a:prstGeom prst="rect">
            <a:avLst/>
          </a:prstGeom>
          <a:noFill/>
          <a:ln>
            <a:noFill/>
          </a:ln>
        </p:spPr>
      </p:pic>
      <p:sp>
        <p:nvSpPr>
          <p:cNvPr id="663" name="Google Shape;663;p79"/>
          <p:cNvSpPr txBox="1"/>
          <p:nvPr/>
        </p:nvSpPr>
        <p:spPr>
          <a:xfrm>
            <a:off x="3843975" y="494625"/>
            <a:ext cx="4553700" cy="415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lt1"/>
              </a:buClr>
              <a:buSzPts val="1500"/>
              <a:buFont typeface="Instrument Sans"/>
              <a:buAutoNum type="arabicPeriod"/>
            </a:pPr>
            <a:r>
              <a:t/>
            </a:r>
            <a:endParaRPr sz="1000">
              <a:solidFill>
                <a:schemeClr val="lt1"/>
              </a:solidFill>
              <a:latin typeface="Instrument Sans"/>
              <a:ea typeface="Instrument Sans"/>
              <a:cs typeface="Instrument Sans"/>
              <a:sym typeface="Instrument Sans"/>
            </a:endParaRPr>
          </a:p>
        </p:txBody>
      </p:sp>
      <p:sp>
        <p:nvSpPr>
          <p:cNvPr id="664" name="Google Shape;664;p79"/>
          <p:cNvSpPr txBox="1"/>
          <p:nvPr/>
        </p:nvSpPr>
        <p:spPr>
          <a:xfrm>
            <a:off x="5590750" y="5251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2. </a:t>
            </a:r>
            <a:endParaRPr b="1" sz="1500">
              <a:solidFill>
                <a:schemeClr val="lt1"/>
              </a:solidFill>
              <a:latin typeface="Instrument Sans"/>
              <a:ea typeface="Instrument Sans"/>
              <a:cs typeface="Instrument Sans"/>
              <a:sym typeface="Instrument Sans"/>
            </a:endParaRPr>
          </a:p>
        </p:txBody>
      </p:sp>
      <p:sp>
        <p:nvSpPr>
          <p:cNvPr id="665" name="Google Shape;665;p79"/>
          <p:cNvSpPr txBox="1"/>
          <p:nvPr/>
        </p:nvSpPr>
        <p:spPr>
          <a:xfrm>
            <a:off x="3843975" y="30909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4.</a:t>
            </a:r>
            <a:endParaRPr b="1" sz="1500">
              <a:solidFill>
                <a:schemeClr val="lt1"/>
              </a:solidFill>
              <a:latin typeface="Instrument Sans"/>
              <a:ea typeface="Instrument Sans"/>
              <a:cs typeface="Instrument Sans"/>
              <a:sym typeface="Instrument Sans"/>
            </a:endParaRPr>
          </a:p>
        </p:txBody>
      </p:sp>
      <p:sp>
        <p:nvSpPr>
          <p:cNvPr id="666" name="Google Shape;666;p79"/>
          <p:cNvSpPr txBox="1"/>
          <p:nvPr/>
        </p:nvSpPr>
        <p:spPr>
          <a:xfrm>
            <a:off x="5590750" y="31887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5</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pic>
        <p:nvPicPr>
          <p:cNvPr id="667" name="Google Shape;667;p79" title="Screenshot 2025-11-03 at 12.23.54 AM.png"/>
          <p:cNvPicPr preferRelativeResize="0"/>
          <p:nvPr/>
        </p:nvPicPr>
        <p:blipFill>
          <a:blip r:embed="rId7">
            <a:alphaModFix/>
          </a:blip>
          <a:stretch>
            <a:fillRect/>
          </a:stretch>
        </p:blipFill>
        <p:spPr>
          <a:xfrm>
            <a:off x="7702625" y="104138"/>
            <a:ext cx="1291125" cy="2329158"/>
          </a:xfrm>
          <a:prstGeom prst="rect">
            <a:avLst/>
          </a:prstGeom>
          <a:noFill/>
          <a:ln>
            <a:noFill/>
          </a:ln>
        </p:spPr>
      </p:pic>
      <p:sp>
        <p:nvSpPr>
          <p:cNvPr id="668" name="Google Shape;668;p79"/>
          <p:cNvSpPr txBox="1"/>
          <p:nvPr/>
        </p:nvSpPr>
        <p:spPr>
          <a:xfrm>
            <a:off x="7403050" y="5578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3</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72" name="Shape 672"/>
        <p:cNvGrpSpPr/>
        <p:nvPr/>
      </p:nvGrpSpPr>
      <p:grpSpPr>
        <a:xfrm>
          <a:off x="0" y="0"/>
          <a:ext cx="0" cy="0"/>
          <a:chOff x="0" y="0"/>
          <a:chExt cx="0" cy="0"/>
        </a:xfrm>
      </p:grpSpPr>
      <p:sp>
        <p:nvSpPr>
          <p:cNvPr id="673" name="Google Shape;673;p80"/>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Simple Task All Screens Medium Fi: </a:t>
            </a:r>
            <a:endParaRPr/>
          </a:p>
        </p:txBody>
      </p:sp>
      <p:pic>
        <p:nvPicPr>
          <p:cNvPr id="674" name="Google Shape;674;p80" title="Screenshot 2025-11-03 at 12.20.20 AM.png"/>
          <p:cNvPicPr preferRelativeResize="0"/>
          <p:nvPr/>
        </p:nvPicPr>
        <p:blipFill>
          <a:blip r:embed="rId3">
            <a:alphaModFix/>
          </a:blip>
          <a:stretch>
            <a:fillRect/>
          </a:stretch>
        </p:blipFill>
        <p:spPr>
          <a:xfrm>
            <a:off x="1267650" y="1262400"/>
            <a:ext cx="6169252" cy="33406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78" name="Shape 678"/>
        <p:cNvGrpSpPr/>
        <p:nvPr/>
      </p:nvGrpSpPr>
      <p:grpSpPr>
        <a:xfrm>
          <a:off x="0" y="0"/>
          <a:ext cx="0" cy="0"/>
          <a:chOff x="0" y="0"/>
          <a:chExt cx="0" cy="0"/>
        </a:xfrm>
      </p:grpSpPr>
      <p:sp>
        <p:nvSpPr>
          <p:cNvPr id="679" name="Google Shape;679;p81"/>
          <p:cNvSpPr txBox="1"/>
          <p:nvPr>
            <p:ph type="title"/>
          </p:nvPr>
        </p:nvSpPr>
        <p:spPr>
          <a:xfrm>
            <a:off x="284700" y="474750"/>
            <a:ext cx="73008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Simple Task flow all screens </a:t>
            </a:r>
            <a:r>
              <a:rPr lang="en"/>
              <a:t>with Flow Direction</a:t>
            </a:r>
            <a:r>
              <a:rPr lang="en"/>
              <a:t> </a:t>
            </a:r>
            <a:endParaRPr/>
          </a:p>
        </p:txBody>
      </p:sp>
      <p:pic>
        <p:nvPicPr>
          <p:cNvPr id="680" name="Google Shape;680;p81" title="Screenshot 2025-11-03 at 12.21.07 AM.png"/>
          <p:cNvPicPr preferRelativeResize="0"/>
          <p:nvPr/>
        </p:nvPicPr>
        <p:blipFill>
          <a:blip r:embed="rId3">
            <a:alphaModFix/>
          </a:blip>
          <a:stretch>
            <a:fillRect/>
          </a:stretch>
        </p:blipFill>
        <p:spPr>
          <a:xfrm>
            <a:off x="916349" y="1158424"/>
            <a:ext cx="6488100" cy="351016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4" name="Shape 684"/>
        <p:cNvGrpSpPr/>
        <p:nvPr/>
      </p:nvGrpSpPr>
      <p:grpSpPr>
        <a:xfrm>
          <a:off x="0" y="0"/>
          <a:ext cx="0" cy="0"/>
          <a:chOff x="0" y="0"/>
          <a:chExt cx="0" cy="0"/>
        </a:xfrm>
      </p:grpSpPr>
      <p:sp>
        <p:nvSpPr>
          <p:cNvPr id="685" name="Google Shape;685;p82"/>
          <p:cNvSpPr txBox="1"/>
          <p:nvPr>
            <p:ph idx="4" type="subTitle"/>
          </p:nvPr>
        </p:nvSpPr>
        <p:spPr>
          <a:xfrm>
            <a:off x="6243975" y="1774525"/>
            <a:ext cx="1965900" cy="1920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686" name="Google Shape;686;p82"/>
          <p:cNvSpPr txBox="1"/>
          <p:nvPr>
            <p:ph type="title"/>
          </p:nvPr>
        </p:nvSpPr>
        <p:spPr>
          <a:xfrm>
            <a:off x="284700" y="474750"/>
            <a:ext cx="3504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Medium Task flow part 1: </a:t>
            </a:r>
            <a:endParaRPr/>
          </a:p>
        </p:txBody>
      </p:sp>
      <p:sp>
        <p:nvSpPr>
          <p:cNvPr id="687" name="Google Shape;687;p82"/>
          <p:cNvSpPr txBox="1"/>
          <p:nvPr>
            <p:ph idx="1" type="body"/>
          </p:nvPr>
        </p:nvSpPr>
        <p:spPr>
          <a:xfrm>
            <a:off x="284700" y="1170575"/>
            <a:ext cx="3676800" cy="2040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Our medium task is centered around how to create a crawl. </a:t>
            </a:r>
            <a:r>
              <a:rPr lang="en" sz="1300"/>
              <a:t>We want users to seamlessly create a crawl by selecting a time, adding stores, inviting friends, and confirming the event.</a:t>
            </a:r>
            <a:endParaRPr sz="1300"/>
          </a:p>
          <a:p>
            <a:pPr indent="0" lvl="0" marL="0" rtl="0" algn="l">
              <a:spcBef>
                <a:spcPts val="0"/>
              </a:spcBef>
              <a:spcAft>
                <a:spcPts val="0"/>
              </a:spcAft>
              <a:buNone/>
            </a:pPr>
            <a:r>
              <a:rPr lang="en" sz="1300"/>
              <a:t>Thus our task works as follows</a:t>
            </a:r>
            <a:endParaRPr sz="1300"/>
          </a:p>
          <a:p>
            <a:pPr indent="-311150" lvl="0" marL="457200" rtl="0" algn="l">
              <a:spcBef>
                <a:spcPts val="0"/>
              </a:spcBef>
              <a:spcAft>
                <a:spcPts val="0"/>
              </a:spcAft>
              <a:buSzPts val="1300"/>
              <a:buAutoNum type="arabicPeriod"/>
            </a:pPr>
            <a:r>
              <a:rPr lang="en" sz="1300"/>
              <a:t>Load into the home screen</a:t>
            </a:r>
            <a:endParaRPr sz="1300"/>
          </a:p>
          <a:p>
            <a:pPr indent="-311150" lvl="0" marL="457200" rtl="0" algn="l">
              <a:spcBef>
                <a:spcPts val="0"/>
              </a:spcBef>
              <a:spcAft>
                <a:spcPts val="0"/>
              </a:spcAft>
              <a:buSzPts val="1300"/>
              <a:buAutoNum type="arabicPeriod"/>
            </a:pPr>
            <a:r>
              <a:rPr lang="en" sz="1300"/>
              <a:t> Fill in crawl information</a:t>
            </a:r>
            <a:endParaRPr sz="1300"/>
          </a:p>
          <a:p>
            <a:pPr indent="-311150" lvl="0" marL="457200" rtl="0" algn="l">
              <a:spcBef>
                <a:spcPts val="0"/>
              </a:spcBef>
              <a:spcAft>
                <a:spcPts val="0"/>
              </a:spcAft>
              <a:buSzPts val="1300"/>
              <a:buAutoNum type="arabicPeriod"/>
            </a:pPr>
            <a:r>
              <a:rPr lang="en" sz="1300"/>
              <a:t>Click</a:t>
            </a:r>
            <a:r>
              <a:rPr lang="en" sz="1300"/>
              <a:t> to toggle </a:t>
            </a:r>
            <a:r>
              <a:rPr lang="en" sz="1300"/>
              <a:t>between</a:t>
            </a:r>
            <a:r>
              <a:rPr lang="en" sz="1300"/>
              <a:t> </a:t>
            </a:r>
            <a:r>
              <a:rPr lang="en" sz="1300"/>
              <a:t>private</a:t>
            </a:r>
            <a:r>
              <a:rPr lang="en" sz="1300"/>
              <a:t> and </a:t>
            </a:r>
            <a:r>
              <a:rPr lang="en" sz="1300"/>
              <a:t>public</a:t>
            </a:r>
            <a:r>
              <a:rPr lang="en" sz="1300"/>
              <a:t> crawls</a:t>
            </a:r>
            <a:endParaRPr sz="1300"/>
          </a:p>
        </p:txBody>
      </p:sp>
      <p:sp>
        <p:nvSpPr>
          <p:cNvPr id="688" name="Google Shape;688;p82"/>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689" name="Google Shape;689;p82"/>
          <p:cNvSpPr txBox="1"/>
          <p:nvPr/>
        </p:nvSpPr>
        <p:spPr>
          <a:xfrm>
            <a:off x="3961500" y="2014300"/>
            <a:ext cx="4553700" cy="415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lt1"/>
              </a:buClr>
              <a:buSzPts val="1500"/>
              <a:buFont typeface="Instrument Sans"/>
              <a:buAutoNum type="arabicPeriod"/>
            </a:pPr>
            <a:r>
              <a:t/>
            </a:r>
            <a:endParaRPr sz="1000">
              <a:solidFill>
                <a:schemeClr val="lt1"/>
              </a:solidFill>
              <a:latin typeface="Instrument Sans"/>
              <a:ea typeface="Instrument Sans"/>
              <a:cs typeface="Instrument Sans"/>
              <a:sym typeface="Instrument Sans"/>
            </a:endParaRPr>
          </a:p>
        </p:txBody>
      </p:sp>
      <p:sp>
        <p:nvSpPr>
          <p:cNvPr id="690" name="Google Shape;690;p82"/>
          <p:cNvSpPr txBox="1"/>
          <p:nvPr/>
        </p:nvSpPr>
        <p:spPr>
          <a:xfrm>
            <a:off x="5708275" y="2044825"/>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2</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sp>
        <p:nvSpPr>
          <p:cNvPr id="691" name="Google Shape;691;p82"/>
          <p:cNvSpPr txBox="1"/>
          <p:nvPr/>
        </p:nvSpPr>
        <p:spPr>
          <a:xfrm>
            <a:off x="7520575" y="2077525"/>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3</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pic>
        <p:nvPicPr>
          <p:cNvPr id="692" name="Google Shape;692;p82" title="Screenshot 2025-11-03 at 1.00.19 AM.png"/>
          <p:cNvPicPr preferRelativeResize="0"/>
          <p:nvPr/>
        </p:nvPicPr>
        <p:blipFill>
          <a:blip r:embed="rId3">
            <a:alphaModFix/>
          </a:blip>
          <a:stretch>
            <a:fillRect/>
          </a:stretch>
        </p:blipFill>
        <p:spPr>
          <a:xfrm>
            <a:off x="4432521" y="2077532"/>
            <a:ext cx="1117625" cy="2189407"/>
          </a:xfrm>
          <a:prstGeom prst="rect">
            <a:avLst/>
          </a:prstGeom>
          <a:noFill/>
          <a:ln>
            <a:noFill/>
          </a:ln>
        </p:spPr>
      </p:pic>
      <p:pic>
        <p:nvPicPr>
          <p:cNvPr id="693" name="Google Shape;693;p82" title="Screenshot 2025-11-03 at 1.01.12 AM.png"/>
          <p:cNvPicPr preferRelativeResize="0"/>
          <p:nvPr/>
        </p:nvPicPr>
        <p:blipFill>
          <a:blip r:embed="rId4">
            <a:alphaModFix/>
          </a:blip>
          <a:stretch>
            <a:fillRect/>
          </a:stretch>
        </p:blipFill>
        <p:spPr>
          <a:xfrm>
            <a:off x="6075850" y="1949485"/>
            <a:ext cx="1117625" cy="2020816"/>
          </a:xfrm>
          <a:prstGeom prst="rect">
            <a:avLst/>
          </a:prstGeom>
          <a:noFill/>
          <a:ln>
            <a:noFill/>
          </a:ln>
        </p:spPr>
      </p:pic>
      <p:pic>
        <p:nvPicPr>
          <p:cNvPr id="694" name="Google Shape;694;p82" title="Screenshot 2025-11-03 at 1.01.31 AM.png"/>
          <p:cNvPicPr preferRelativeResize="0"/>
          <p:nvPr/>
        </p:nvPicPr>
        <p:blipFill>
          <a:blip r:embed="rId5">
            <a:alphaModFix/>
          </a:blip>
          <a:stretch>
            <a:fillRect/>
          </a:stretch>
        </p:blipFill>
        <p:spPr>
          <a:xfrm>
            <a:off x="7915252" y="1992967"/>
            <a:ext cx="1117625" cy="21684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98" name="Shape 698"/>
        <p:cNvGrpSpPr/>
        <p:nvPr/>
      </p:nvGrpSpPr>
      <p:grpSpPr>
        <a:xfrm>
          <a:off x="0" y="0"/>
          <a:ext cx="0" cy="0"/>
          <a:chOff x="0" y="0"/>
          <a:chExt cx="0" cy="0"/>
        </a:xfrm>
      </p:grpSpPr>
      <p:sp>
        <p:nvSpPr>
          <p:cNvPr id="699" name="Google Shape;699;p83"/>
          <p:cNvSpPr txBox="1"/>
          <p:nvPr>
            <p:ph type="title"/>
          </p:nvPr>
        </p:nvSpPr>
        <p:spPr>
          <a:xfrm>
            <a:off x="284700" y="474750"/>
            <a:ext cx="36768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Medium Task flow part 2: </a:t>
            </a:r>
            <a:endParaRPr/>
          </a:p>
        </p:txBody>
      </p:sp>
      <p:sp>
        <p:nvSpPr>
          <p:cNvPr id="700" name="Google Shape;700;p83"/>
          <p:cNvSpPr txBox="1"/>
          <p:nvPr>
            <p:ph idx="1" type="body"/>
          </p:nvPr>
        </p:nvSpPr>
        <p:spPr>
          <a:xfrm>
            <a:off x="284700" y="1170575"/>
            <a:ext cx="3676800" cy="22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This part is centered around how to add a store</a:t>
            </a:r>
            <a:endParaRPr sz="1300"/>
          </a:p>
          <a:p>
            <a:pPr indent="-311150" lvl="0" marL="457200" rtl="0" algn="l">
              <a:spcBef>
                <a:spcPts val="0"/>
              </a:spcBef>
              <a:spcAft>
                <a:spcPts val="0"/>
              </a:spcAft>
              <a:buSzPts val="1300"/>
              <a:buAutoNum type="arabicPeriod"/>
            </a:pPr>
            <a:r>
              <a:rPr lang="en" sz="1300"/>
              <a:t>Load into the add store main screen</a:t>
            </a:r>
            <a:endParaRPr sz="1300"/>
          </a:p>
          <a:p>
            <a:pPr indent="-311150" lvl="0" marL="457200" rtl="0" algn="l">
              <a:spcBef>
                <a:spcPts val="0"/>
              </a:spcBef>
              <a:spcAft>
                <a:spcPts val="0"/>
              </a:spcAft>
              <a:buSzPts val="1300"/>
              <a:buAutoNum type="arabicPeriod"/>
            </a:pPr>
            <a:r>
              <a:rPr lang="en" sz="1300"/>
              <a:t>Search for the city you want to crawl</a:t>
            </a:r>
            <a:endParaRPr sz="1300"/>
          </a:p>
          <a:p>
            <a:pPr indent="-311150" lvl="0" marL="457200" rtl="0" algn="l">
              <a:spcBef>
                <a:spcPts val="0"/>
              </a:spcBef>
              <a:spcAft>
                <a:spcPts val="0"/>
              </a:spcAft>
              <a:buSzPts val="1300"/>
              <a:buAutoNum type="arabicPeriod"/>
            </a:pPr>
            <a:r>
              <a:rPr lang="en" sz="1300"/>
              <a:t>Click</a:t>
            </a:r>
            <a:r>
              <a:rPr lang="en" sz="1300"/>
              <a:t> on the map for more details </a:t>
            </a:r>
            <a:endParaRPr sz="1300"/>
          </a:p>
          <a:p>
            <a:pPr indent="-311150" lvl="0" marL="457200" rtl="0" algn="l">
              <a:spcBef>
                <a:spcPts val="0"/>
              </a:spcBef>
              <a:spcAft>
                <a:spcPts val="0"/>
              </a:spcAft>
              <a:buSzPts val="1300"/>
              <a:buAutoNum type="arabicPeriod"/>
            </a:pPr>
            <a:r>
              <a:rPr lang="en" sz="1300"/>
              <a:t>Add a time</a:t>
            </a:r>
            <a:endParaRPr sz="1300"/>
          </a:p>
          <a:p>
            <a:pPr indent="-311150" lvl="0" marL="457200" rtl="0" algn="l">
              <a:spcBef>
                <a:spcPts val="0"/>
              </a:spcBef>
              <a:spcAft>
                <a:spcPts val="0"/>
              </a:spcAft>
              <a:buSzPts val="1300"/>
              <a:buAutoNum type="arabicPeriod"/>
            </a:pPr>
            <a:r>
              <a:rPr lang="en" sz="1300"/>
              <a:t>Add the store</a:t>
            </a:r>
            <a:endParaRPr sz="1300"/>
          </a:p>
          <a:p>
            <a:pPr indent="-311150" lvl="0" marL="457200" rtl="0" algn="l">
              <a:spcBef>
                <a:spcPts val="0"/>
              </a:spcBef>
              <a:spcAft>
                <a:spcPts val="0"/>
              </a:spcAft>
              <a:buSzPts val="1300"/>
              <a:buAutoNum type="arabicPeriod"/>
            </a:pPr>
            <a:r>
              <a:rPr lang="en" sz="1300"/>
              <a:t>Click to add more stores each and then once finished click the button on the </a:t>
            </a:r>
            <a:r>
              <a:rPr lang="en" sz="1300"/>
              <a:t>bottom</a:t>
            </a:r>
            <a:r>
              <a:rPr lang="en" sz="1300"/>
              <a:t> to move onto the add crawlers section</a:t>
            </a:r>
            <a:endParaRPr sz="1300"/>
          </a:p>
        </p:txBody>
      </p:sp>
      <p:sp>
        <p:nvSpPr>
          <p:cNvPr id="701" name="Google Shape;701;p83"/>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02" name="Google Shape;702;p83"/>
          <p:cNvSpPr txBox="1"/>
          <p:nvPr/>
        </p:nvSpPr>
        <p:spPr>
          <a:xfrm>
            <a:off x="3843975" y="494625"/>
            <a:ext cx="4553700" cy="415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lt1"/>
              </a:buClr>
              <a:buSzPts val="1500"/>
              <a:buFont typeface="Instrument Sans"/>
              <a:buAutoNum type="arabicPeriod"/>
            </a:pPr>
            <a:r>
              <a:t/>
            </a:r>
            <a:endParaRPr sz="1000">
              <a:solidFill>
                <a:schemeClr val="lt1"/>
              </a:solidFill>
              <a:latin typeface="Instrument Sans"/>
              <a:ea typeface="Instrument Sans"/>
              <a:cs typeface="Instrument Sans"/>
              <a:sym typeface="Instrument Sans"/>
            </a:endParaRPr>
          </a:p>
        </p:txBody>
      </p:sp>
      <p:sp>
        <p:nvSpPr>
          <p:cNvPr id="703" name="Google Shape;703;p83"/>
          <p:cNvSpPr txBox="1"/>
          <p:nvPr/>
        </p:nvSpPr>
        <p:spPr>
          <a:xfrm>
            <a:off x="5590750" y="5251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2.</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sp>
        <p:nvSpPr>
          <p:cNvPr id="704" name="Google Shape;704;p83"/>
          <p:cNvSpPr txBox="1"/>
          <p:nvPr/>
        </p:nvSpPr>
        <p:spPr>
          <a:xfrm>
            <a:off x="3843975" y="30909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4</a:t>
            </a:r>
            <a:r>
              <a:rPr b="1" lang="en" sz="1500">
                <a:solidFill>
                  <a:schemeClr val="lt1"/>
                </a:solidFill>
                <a:latin typeface="Instrument Sans"/>
                <a:ea typeface="Instrument Sans"/>
                <a:cs typeface="Instrument Sans"/>
                <a:sym typeface="Instrument Sans"/>
              </a:rPr>
              <a:t>.</a:t>
            </a:r>
            <a:endParaRPr b="1" sz="1500">
              <a:solidFill>
                <a:schemeClr val="lt1"/>
              </a:solidFill>
              <a:latin typeface="Instrument Sans"/>
              <a:ea typeface="Instrument Sans"/>
              <a:cs typeface="Instrument Sans"/>
              <a:sym typeface="Instrument Sans"/>
            </a:endParaRPr>
          </a:p>
        </p:txBody>
      </p:sp>
      <p:sp>
        <p:nvSpPr>
          <p:cNvPr id="705" name="Google Shape;705;p83"/>
          <p:cNvSpPr txBox="1"/>
          <p:nvPr/>
        </p:nvSpPr>
        <p:spPr>
          <a:xfrm>
            <a:off x="5590750" y="31887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5. </a:t>
            </a:r>
            <a:endParaRPr b="1" sz="1500">
              <a:solidFill>
                <a:schemeClr val="lt1"/>
              </a:solidFill>
              <a:latin typeface="Instrument Sans"/>
              <a:ea typeface="Instrument Sans"/>
              <a:cs typeface="Instrument Sans"/>
              <a:sym typeface="Instrument Sans"/>
            </a:endParaRPr>
          </a:p>
        </p:txBody>
      </p:sp>
      <p:sp>
        <p:nvSpPr>
          <p:cNvPr id="706" name="Google Shape;706;p83"/>
          <p:cNvSpPr txBox="1"/>
          <p:nvPr/>
        </p:nvSpPr>
        <p:spPr>
          <a:xfrm>
            <a:off x="7403050" y="5578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3</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pic>
        <p:nvPicPr>
          <p:cNvPr id="707" name="Google Shape;707;p83" title="Screenshot 2025-11-03 at 1.02.42 AM.png"/>
          <p:cNvPicPr preferRelativeResize="0"/>
          <p:nvPr/>
        </p:nvPicPr>
        <p:blipFill>
          <a:blip r:embed="rId3">
            <a:alphaModFix/>
          </a:blip>
          <a:stretch>
            <a:fillRect/>
          </a:stretch>
        </p:blipFill>
        <p:spPr>
          <a:xfrm>
            <a:off x="4237186" y="454551"/>
            <a:ext cx="1077900" cy="1971349"/>
          </a:xfrm>
          <a:prstGeom prst="rect">
            <a:avLst/>
          </a:prstGeom>
          <a:noFill/>
          <a:ln>
            <a:noFill/>
          </a:ln>
        </p:spPr>
      </p:pic>
      <p:pic>
        <p:nvPicPr>
          <p:cNvPr id="708" name="Google Shape;708;p83" title="Screenshot 2025-11-03 at 1.03.59 AM.png"/>
          <p:cNvPicPr preferRelativeResize="0"/>
          <p:nvPr/>
        </p:nvPicPr>
        <p:blipFill>
          <a:blip r:embed="rId4">
            <a:alphaModFix/>
          </a:blip>
          <a:stretch>
            <a:fillRect/>
          </a:stretch>
        </p:blipFill>
        <p:spPr>
          <a:xfrm>
            <a:off x="5958289" y="415717"/>
            <a:ext cx="1077899" cy="2049007"/>
          </a:xfrm>
          <a:prstGeom prst="rect">
            <a:avLst/>
          </a:prstGeom>
          <a:noFill/>
          <a:ln>
            <a:noFill/>
          </a:ln>
        </p:spPr>
      </p:pic>
      <p:pic>
        <p:nvPicPr>
          <p:cNvPr id="709" name="Google Shape;709;p83" title="Screenshot 2025-11-03 at 1.04.29 AM.png"/>
          <p:cNvPicPr preferRelativeResize="0"/>
          <p:nvPr/>
        </p:nvPicPr>
        <p:blipFill>
          <a:blip r:embed="rId5">
            <a:alphaModFix/>
          </a:blip>
          <a:stretch>
            <a:fillRect/>
          </a:stretch>
        </p:blipFill>
        <p:spPr>
          <a:xfrm>
            <a:off x="7778948" y="415724"/>
            <a:ext cx="1077900" cy="1942111"/>
          </a:xfrm>
          <a:prstGeom prst="rect">
            <a:avLst/>
          </a:prstGeom>
          <a:noFill/>
          <a:ln>
            <a:noFill/>
          </a:ln>
        </p:spPr>
      </p:pic>
      <p:pic>
        <p:nvPicPr>
          <p:cNvPr id="710" name="Google Shape;710;p83" title="Screenshot 2025-11-03 at 1.06.12 AM.png"/>
          <p:cNvPicPr preferRelativeResize="0"/>
          <p:nvPr/>
        </p:nvPicPr>
        <p:blipFill>
          <a:blip r:embed="rId6">
            <a:alphaModFix/>
          </a:blip>
          <a:stretch>
            <a:fillRect/>
          </a:stretch>
        </p:blipFill>
        <p:spPr>
          <a:xfrm>
            <a:off x="4237175" y="2692088"/>
            <a:ext cx="1077899" cy="2022675"/>
          </a:xfrm>
          <a:prstGeom prst="rect">
            <a:avLst/>
          </a:prstGeom>
          <a:noFill/>
          <a:ln>
            <a:noFill/>
          </a:ln>
        </p:spPr>
      </p:pic>
      <p:pic>
        <p:nvPicPr>
          <p:cNvPr id="711" name="Google Shape;711;p83" title="Screenshot 2025-11-03 at 1.06.30 AM.png"/>
          <p:cNvPicPr preferRelativeResize="0"/>
          <p:nvPr/>
        </p:nvPicPr>
        <p:blipFill>
          <a:blip r:embed="rId7">
            <a:alphaModFix/>
          </a:blip>
          <a:stretch>
            <a:fillRect/>
          </a:stretch>
        </p:blipFill>
        <p:spPr>
          <a:xfrm>
            <a:off x="5929200" y="2712440"/>
            <a:ext cx="1183050" cy="2254284"/>
          </a:xfrm>
          <a:prstGeom prst="rect">
            <a:avLst/>
          </a:prstGeom>
          <a:noFill/>
          <a:ln>
            <a:noFill/>
          </a:ln>
        </p:spPr>
      </p:pic>
      <p:pic>
        <p:nvPicPr>
          <p:cNvPr id="712" name="Google Shape;712;p83" title="Screenshot 2025-11-03 at 1.06.39 AM.png"/>
          <p:cNvPicPr preferRelativeResize="0"/>
          <p:nvPr/>
        </p:nvPicPr>
        <p:blipFill>
          <a:blip r:embed="rId8">
            <a:alphaModFix/>
          </a:blip>
          <a:stretch>
            <a:fillRect/>
          </a:stretch>
        </p:blipFill>
        <p:spPr>
          <a:xfrm>
            <a:off x="7726375" y="2692108"/>
            <a:ext cx="1183050" cy="2294968"/>
          </a:xfrm>
          <a:prstGeom prst="rect">
            <a:avLst/>
          </a:prstGeom>
          <a:noFill/>
          <a:ln>
            <a:noFill/>
          </a:ln>
        </p:spPr>
      </p:pic>
      <p:sp>
        <p:nvSpPr>
          <p:cNvPr id="713" name="Google Shape;713;p83"/>
          <p:cNvSpPr txBox="1"/>
          <p:nvPr/>
        </p:nvSpPr>
        <p:spPr>
          <a:xfrm>
            <a:off x="7217750" y="31887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6.</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7" name="Shape 717"/>
        <p:cNvGrpSpPr/>
        <p:nvPr/>
      </p:nvGrpSpPr>
      <p:grpSpPr>
        <a:xfrm>
          <a:off x="0" y="0"/>
          <a:ext cx="0" cy="0"/>
          <a:chOff x="0" y="0"/>
          <a:chExt cx="0" cy="0"/>
        </a:xfrm>
      </p:grpSpPr>
      <p:sp>
        <p:nvSpPr>
          <p:cNvPr id="718" name="Google Shape;718;p84"/>
          <p:cNvSpPr txBox="1"/>
          <p:nvPr>
            <p:ph idx="4" type="subTitle"/>
          </p:nvPr>
        </p:nvSpPr>
        <p:spPr>
          <a:xfrm>
            <a:off x="6126450" y="254850"/>
            <a:ext cx="1965900" cy="1920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719" name="Google Shape;719;p84"/>
          <p:cNvSpPr txBox="1"/>
          <p:nvPr>
            <p:ph type="title"/>
          </p:nvPr>
        </p:nvSpPr>
        <p:spPr>
          <a:xfrm>
            <a:off x="284700" y="474750"/>
            <a:ext cx="36768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Medium Task flow part 3: </a:t>
            </a:r>
            <a:endParaRPr/>
          </a:p>
        </p:txBody>
      </p:sp>
      <p:sp>
        <p:nvSpPr>
          <p:cNvPr id="720" name="Google Shape;720;p84"/>
          <p:cNvSpPr txBox="1"/>
          <p:nvPr>
            <p:ph idx="1" type="body"/>
          </p:nvPr>
        </p:nvSpPr>
        <p:spPr>
          <a:xfrm>
            <a:off x="284700" y="1170575"/>
            <a:ext cx="3676800" cy="22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This part is centered around how to add a crawler</a:t>
            </a:r>
            <a:endParaRPr sz="1300"/>
          </a:p>
          <a:p>
            <a:pPr indent="-311150" lvl="0" marL="457200" rtl="0" algn="l">
              <a:spcBef>
                <a:spcPts val="0"/>
              </a:spcBef>
              <a:spcAft>
                <a:spcPts val="0"/>
              </a:spcAft>
              <a:buSzPts val="1300"/>
              <a:buAutoNum type="arabicPeriod"/>
            </a:pPr>
            <a:r>
              <a:rPr lang="en" sz="1300"/>
              <a:t>Load into the add crawlers main screen</a:t>
            </a:r>
            <a:endParaRPr sz="1300"/>
          </a:p>
          <a:p>
            <a:pPr indent="-311150" lvl="0" marL="457200" rtl="0" algn="l">
              <a:spcBef>
                <a:spcPts val="0"/>
              </a:spcBef>
              <a:spcAft>
                <a:spcPts val="0"/>
              </a:spcAft>
              <a:buSzPts val="1300"/>
              <a:buAutoNum type="arabicPeriod"/>
            </a:pPr>
            <a:r>
              <a:rPr lang="en" sz="1300"/>
              <a:t>Invite a recommended crawler</a:t>
            </a:r>
            <a:endParaRPr sz="1300"/>
          </a:p>
          <a:p>
            <a:pPr indent="-311150" lvl="0" marL="457200" rtl="0" algn="l">
              <a:spcBef>
                <a:spcPts val="0"/>
              </a:spcBef>
              <a:spcAft>
                <a:spcPts val="0"/>
              </a:spcAft>
              <a:buSzPts val="1300"/>
              <a:buAutoNum type="arabicPeriod"/>
            </a:pPr>
            <a:r>
              <a:rPr lang="en" sz="1300"/>
              <a:t>Search for crawlers</a:t>
            </a:r>
            <a:endParaRPr sz="1300"/>
          </a:p>
          <a:p>
            <a:pPr indent="-311150" lvl="1" marL="914400" rtl="0" algn="l">
              <a:spcBef>
                <a:spcPts val="0"/>
              </a:spcBef>
              <a:spcAft>
                <a:spcPts val="0"/>
              </a:spcAft>
              <a:buSzPts val="1300"/>
              <a:buAutoNum type="alphaLcPeriod"/>
            </a:pPr>
            <a:r>
              <a:rPr lang="en" sz="1300"/>
              <a:t>Add the person you searched for</a:t>
            </a:r>
            <a:endParaRPr sz="1300"/>
          </a:p>
          <a:p>
            <a:pPr indent="-311150" lvl="0" marL="457200" rtl="0" algn="l">
              <a:spcBef>
                <a:spcPts val="0"/>
              </a:spcBef>
              <a:spcAft>
                <a:spcPts val="0"/>
              </a:spcAft>
              <a:buSzPts val="1300"/>
              <a:buAutoNum type="arabicPeriod"/>
            </a:pPr>
            <a:r>
              <a:rPr lang="en" sz="1300"/>
              <a:t>Once finished, click the add crawlers to get to the final screen</a:t>
            </a:r>
            <a:endParaRPr sz="1300"/>
          </a:p>
          <a:p>
            <a:pPr indent="-311150" lvl="0" marL="457200" rtl="0" algn="l">
              <a:spcBef>
                <a:spcPts val="0"/>
              </a:spcBef>
              <a:spcAft>
                <a:spcPts val="0"/>
              </a:spcAft>
              <a:buSzPts val="1300"/>
              <a:buAutoNum type="arabicPeriod"/>
            </a:pPr>
            <a:r>
              <a:rPr lang="en" sz="1300"/>
              <a:t>Click to confirm the crawl, opens the crawl confirmed page </a:t>
            </a:r>
            <a:endParaRPr sz="1300"/>
          </a:p>
        </p:txBody>
      </p:sp>
      <p:sp>
        <p:nvSpPr>
          <p:cNvPr id="721" name="Google Shape;721;p84"/>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22" name="Google Shape;722;p84"/>
          <p:cNvSpPr txBox="1"/>
          <p:nvPr/>
        </p:nvSpPr>
        <p:spPr>
          <a:xfrm>
            <a:off x="3843975" y="494625"/>
            <a:ext cx="4553700" cy="415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lt1"/>
              </a:buClr>
              <a:buSzPts val="1500"/>
              <a:buFont typeface="Instrument Sans"/>
              <a:buAutoNum type="arabicPeriod"/>
            </a:pPr>
            <a:r>
              <a:t/>
            </a:r>
            <a:endParaRPr sz="1000">
              <a:solidFill>
                <a:schemeClr val="lt1"/>
              </a:solidFill>
              <a:latin typeface="Instrument Sans"/>
              <a:ea typeface="Instrument Sans"/>
              <a:cs typeface="Instrument Sans"/>
              <a:sym typeface="Instrument Sans"/>
            </a:endParaRPr>
          </a:p>
        </p:txBody>
      </p:sp>
      <p:sp>
        <p:nvSpPr>
          <p:cNvPr id="723" name="Google Shape;723;p84"/>
          <p:cNvSpPr txBox="1"/>
          <p:nvPr/>
        </p:nvSpPr>
        <p:spPr>
          <a:xfrm>
            <a:off x="5590750" y="5251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2. </a:t>
            </a:r>
            <a:endParaRPr b="1" sz="1500">
              <a:solidFill>
                <a:schemeClr val="lt1"/>
              </a:solidFill>
              <a:latin typeface="Instrument Sans"/>
              <a:ea typeface="Instrument Sans"/>
              <a:cs typeface="Instrument Sans"/>
              <a:sym typeface="Instrument Sans"/>
            </a:endParaRPr>
          </a:p>
        </p:txBody>
      </p:sp>
      <p:sp>
        <p:nvSpPr>
          <p:cNvPr id="724" name="Google Shape;724;p84"/>
          <p:cNvSpPr txBox="1"/>
          <p:nvPr/>
        </p:nvSpPr>
        <p:spPr>
          <a:xfrm>
            <a:off x="3843975" y="30909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3a</a:t>
            </a:r>
            <a:r>
              <a:rPr b="1" lang="en" sz="1500">
                <a:solidFill>
                  <a:schemeClr val="lt1"/>
                </a:solidFill>
                <a:latin typeface="Instrument Sans"/>
                <a:ea typeface="Instrument Sans"/>
                <a:cs typeface="Instrument Sans"/>
                <a:sym typeface="Instrument Sans"/>
              </a:rPr>
              <a:t>.</a:t>
            </a:r>
            <a:endParaRPr b="1" sz="1500">
              <a:solidFill>
                <a:schemeClr val="lt1"/>
              </a:solidFill>
              <a:latin typeface="Instrument Sans"/>
              <a:ea typeface="Instrument Sans"/>
              <a:cs typeface="Instrument Sans"/>
              <a:sym typeface="Instrument Sans"/>
            </a:endParaRPr>
          </a:p>
        </p:txBody>
      </p:sp>
      <p:sp>
        <p:nvSpPr>
          <p:cNvPr id="725" name="Google Shape;725;p84"/>
          <p:cNvSpPr txBox="1"/>
          <p:nvPr/>
        </p:nvSpPr>
        <p:spPr>
          <a:xfrm>
            <a:off x="5590750" y="31887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4</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sp>
        <p:nvSpPr>
          <p:cNvPr id="726" name="Google Shape;726;p84"/>
          <p:cNvSpPr txBox="1"/>
          <p:nvPr/>
        </p:nvSpPr>
        <p:spPr>
          <a:xfrm>
            <a:off x="7403050" y="5578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3. </a:t>
            </a:r>
            <a:endParaRPr b="1" sz="1500">
              <a:solidFill>
                <a:schemeClr val="lt1"/>
              </a:solidFill>
              <a:latin typeface="Instrument Sans"/>
              <a:ea typeface="Instrument Sans"/>
              <a:cs typeface="Instrument Sans"/>
              <a:sym typeface="Instrument Sans"/>
            </a:endParaRPr>
          </a:p>
        </p:txBody>
      </p:sp>
      <p:sp>
        <p:nvSpPr>
          <p:cNvPr id="727" name="Google Shape;727;p84"/>
          <p:cNvSpPr txBox="1"/>
          <p:nvPr/>
        </p:nvSpPr>
        <p:spPr>
          <a:xfrm>
            <a:off x="7217750" y="31887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5</a:t>
            </a:r>
            <a:r>
              <a:rPr b="1" lang="en" sz="1500">
                <a:solidFill>
                  <a:schemeClr val="lt1"/>
                </a:solidFill>
                <a:latin typeface="Instrument Sans"/>
                <a:ea typeface="Instrument Sans"/>
                <a:cs typeface="Instrument Sans"/>
                <a:sym typeface="Instrument Sans"/>
              </a:rPr>
              <a:t>. </a:t>
            </a:r>
            <a:endParaRPr b="1" sz="1500">
              <a:solidFill>
                <a:schemeClr val="lt1"/>
              </a:solidFill>
              <a:latin typeface="Instrument Sans"/>
              <a:ea typeface="Instrument Sans"/>
              <a:cs typeface="Instrument Sans"/>
              <a:sym typeface="Instrument Sans"/>
            </a:endParaRPr>
          </a:p>
        </p:txBody>
      </p:sp>
      <p:pic>
        <p:nvPicPr>
          <p:cNvPr id="728" name="Google Shape;728;p84" title="Screenshot 2025-11-03 at 1.09.29 AM.png"/>
          <p:cNvPicPr preferRelativeResize="0"/>
          <p:nvPr/>
        </p:nvPicPr>
        <p:blipFill>
          <a:blip r:embed="rId3">
            <a:alphaModFix/>
          </a:blip>
          <a:stretch>
            <a:fillRect/>
          </a:stretch>
        </p:blipFill>
        <p:spPr>
          <a:xfrm>
            <a:off x="4235300" y="280821"/>
            <a:ext cx="1183050" cy="2211917"/>
          </a:xfrm>
          <a:prstGeom prst="rect">
            <a:avLst/>
          </a:prstGeom>
          <a:noFill/>
          <a:ln>
            <a:noFill/>
          </a:ln>
        </p:spPr>
      </p:pic>
      <p:pic>
        <p:nvPicPr>
          <p:cNvPr id="729" name="Google Shape;729;p84" title="Screenshot 2025-11-03 at 1.10.13 AM.png"/>
          <p:cNvPicPr preferRelativeResize="0"/>
          <p:nvPr/>
        </p:nvPicPr>
        <p:blipFill>
          <a:blip r:embed="rId4">
            <a:alphaModFix/>
          </a:blip>
          <a:stretch>
            <a:fillRect/>
          </a:stretch>
        </p:blipFill>
        <p:spPr>
          <a:xfrm>
            <a:off x="6007125" y="305078"/>
            <a:ext cx="1183050" cy="2270283"/>
          </a:xfrm>
          <a:prstGeom prst="rect">
            <a:avLst/>
          </a:prstGeom>
          <a:noFill/>
          <a:ln>
            <a:noFill/>
          </a:ln>
        </p:spPr>
      </p:pic>
      <p:pic>
        <p:nvPicPr>
          <p:cNvPr id="730" name="Google Shape;730;p84" title="Screenshot 2025-11-03 at 1.10.44 AM.png"/>
          <p:cNvPicPr preferRelativeResize="0"/>
          <p:nvPr/>
        </p:nvPicPr>
        <p:blipFill>
          <a:blip r:embed="rId5">
            <a:alphaModFix/>
          </a:blip>
          <a:stretch>
            <a:fillRect/>
          </a:stretch>
        </p:blipFill>
        <p:spPr>
          <a:xfrm>
            <a:off x="7831529" y="254862"/>
            <a:ext cx="1077899" cy="2094989"/>
          </a:xfrm>
          <a:prstGeom prst="rect">
            <a:avLst/>
          </a:prstGeom>
          <a:noFill/>
          <a:ln>
            <a:noFill/>
          </a:ln>
        </p:spPr>
      </p:pic>
      <p:pic>
        <p:nvPicPr>
          <p:cNvPr id="731" name="Google Shape;731;p84" title="Screenshot 2025-11-03 at 1.11.29 AM.png"/>
          <p:cNvPicPr preferRelativeResize="0"/>
          <p:nvPr/>
        </p:nvPicPr>
        <p:blipFill>
          <a:blip r:embed="rId6">
            <a:alphaModFix/>
          </a:blip>
          <a:stretch>
            <a:fillRect/>
          </a:stretch>
        </p:blipFill>
        <p:spPr>
          <a:xfrm>
            <a:off x="4169475" y="2712454"/>
            <a:ext cx="1077900" cy="2138795"/>
          </a:xfrm>
          <a:prstGeom prst="rect">
            <a:avLst/>
          </a:prstGeom>
          <a:noFill/>
          <a:ln>
            <a:noFill/>
          </a:ln>
        </p:spPr>
      </p:pic>
      <p:pic>
        <p:nvPicPr>
          <p:cNvPr id="732" name="Google Shape;732;p84" title="Screenshot 2025-11-03 at 1.12.37 AM.png"/>
          <p:cNvPicPr preferRelativeResize="0"/>
          <p:nvPr/>
        </p:nvPicPr>
        <p:blipFill>
          <a:blip r:embed="rId7">
            <a:alphaModFix/>
          </a:blip>
          <a:stretch>
            <a:fillRect/>
          </a:stretch>
        </p:blipFill>
        <p:spPr>
          <a:xfrm>
            <a:off x="6007125" y="2712455"/>
            <a:ext cx="1183050" cy="2392808"/>
          </a:xfrm>
          <a:prstGeom prst="rect">
            <a:avLst/>
          </a:prstGeom>
          <a:noFill/>
          <a:ln>
            <a:noFill/>
          </a:ln>
        </p:spPr>
      </p:pic>
      <p:pic>
        <p:nvPicPr>
          <p:cNvPr id="733" name="Google Shape;733;p84" title="Screenshot 2025-11-03 at 1.13.06 AM.png"/>
          <p:cNvPicPr preferRelativeResize="0"/>
          <p:nvPr/>
        </p:nvPicPr>
        <p:blipFill>
          <a:blip r:embed="rId8">
            <a:alphaModFix/>
          </a:blip>
          <a:stretch>
            <a:fillRect/>
          </a:stretch>
        </p:blipFill>
        <p:spPr>
          <a:xfrm>
            <a:off x="7831524" y="2625526"/>
            <a:ext cx="1077900" cy="21557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7" name="Shape 737"/>
        <p:cNvGrpSpPr/>
        <p:nvPr/>
      </p:nvGrpSpPr>
      <p:grpSpPr>
        <a:xfrm>
          <a:off x="0" y="0"/>
          <a:ext cx="0" cy="0"/>
          <a:chOff x="0" y="0"/>
          <a:chExt cx="0" cy="0"/>
        </a:xfrm>
      </p:grpSpPr>
      <p:sp>
        <p:nvSpPr>
          <p:cNvPr id="738" name="Google Shape;738;p85"/>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Moderate Task All screens </a:t>
            </a:r>
            <a:endParaRPr/>
          </a:p>
        </p:txBody>
      </p:sp>
      <p:pic>
        <p:nvPicPr>
          <p:cNvPr id="739" name="Google Shape;739;p85" title="Screenshot 2025-11-03 at 1.13.59 AM.png"/>
          <p:cNvPicPr preferRelativeResize="0"/>
          <p:nvPr/>
        </p:nvPicPr>
        <p:blipFill>
          <a:blip r:embed="rId3">
            <a:alphaModFix/>
          </a:blip>
          <a:stretch>
            <a:fillRect/>
          </a:stretch>
        </p:blipFill>
        <p:spPr>
          <a:xfrm>
            <a:off x="661825" y="1206872"/>
            <a:ext cx="7935299" cy="365315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43" name="Shape 743"/>
        <p:cNvGrpSpPr/>
        <p:nvPr/>
      </p:nvGrpSpPr>
      <p:grpSpPr>
        <a:xfrm>
          <a:off x="0" y="0"/>
          <a:ext cx="0" cy="0"/>
          <a:chOff x="0" y="0"/>
          <a:chExt cx="0" cy="0"/>
        </a:xfrm>
      </p:grpSpPr>
      <p:sp>
        <p:nvSpPr>
          <p:cNvPr id="744" name="Google Shape;744;p86"/>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Moderate Task All Screens with Flow Direction</a:t>
            </a:r>
            <a:endParaRPr/>
          </a:p>
        </p:txBody>
      </p:sp>
      <p:pic>
        <p:nvPicPr>
          <p:cNvPr id="745" name="Google Shape;745;p86" title="Screenshot 2025-11-03 at 1.16.42 AM.png"/>
          <p:cNvPicPr preferRelativeResize="0"/>
          <p:nvPr/>
        </p:nvPicPr>
        <p:blipFill>
          <a:blip r:embed="rId3">
            <a:alphaModFix/>
          </a:blip>
          <a:stretch>
            <a:fillRect/>
          </a:stretch>
        </p:blipFill>
        <p:spPr>
          <a:xfrm>
            <a:off x="1050600" y="1199850"/>
            <a:ext cx="6922949" cy="34687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49" name="Shape 749"/>
        <p:cNvGrpSpPr/>
        <p:nvPr/>
      </p:nvGrpSpPr>
      <p:grpSpPr>
        <a:xfrm>
          <a:off x="0" y="0"/>
          <a:ext cx="0" cy="0"/>
          <a:chOff x="0" y="0"/>
          <a:chExt cx="0" cy="0"/>
        </a:xfrm>
      </p:grpSpPr>
      <p:sp>
        <p:nvSpPr>
          <p:cNvPr id="750" name="Google Shape;750;p87"/>
          <p:cNvSpPr txBox="1"/>
          <p:nvPr>
            <p:ph idx="4" type="subTitle"/>
          </p:nvPr>
        </p:nvSpPr>
        <p:spPr>
          <a:xfrm>
            <a:off x="6126450" y="254850"/>
            <a:ext cx="1965900" cy="1920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751" name="Google Shape;751;p87"/>
          <p:cNvSpPr txBox="1"/>
          <p:nvPr>
            <p:ph type="title"/>
          </p:nvPr>
        </p:nvSpPr>
        <p:spPr>
          <a:xfrm>
            <a:off x="284700" y="474750"/>
            <a:ext cx="3504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Complex Task flow part 1: </a:t>
            </a:r>
            <a:endParaRPr/>
          </a:p>
        </p:txBody>
      </p:sp>
      <p:sp>
        <p:nvSpPr>
          <p:cNvPr id="752" name="Google Shape;752;p87"/>
          <p:cNvSpPr txBox="1"/>
          <p:nvPr>
            <p:ph idx="1" type="body"/>
          </p:nvPr>
        </p:nvSpPr>
        <p:spPr>
          <a:xfrm>
            <a:off x="284700" y="1170575"/>
            <a:ext cx="3177000" cy="388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Our complex task is centered around connecting </a:t>
            </a:r>
            <a:r>
              <a:rPr lang="en" sz="1300"/>
              <a:t>with</a:t>
            </a:r>
            <a:r>
              <a:rPr lang="en" sz="1300"/>
              <a:t> people from past crawls. Thus we focus on how we can make it easy for you to find </a:t>
            </a:r>
            <a:r>
              <a:rPr lang="en" sz="1300"/>
              <a:t>previous</a:t>
            </a:r>
            <a:r>
              <a:rPr lang="en" sz="1300"/>
              <a:t> crawlers, message and stay in contact.</a:t>
            </a:r>
            <a:endParaRPr sz="1300"/>
          </a:p>
          <a:p>
            <a:pPr indent="-311150" lvl="0" marL="457200" rtl="0" algn="l">
              <a:spcBef>
                <a:spcPts val="0"/>
              </a:spcBef>
              <a:spcAft>
                <a:spcPts val="0"/>
              </a:spcAft>
              <a:buSzPts val="1300"/>
              <a:buAutoNum type="arabicPeriod"/>
            </a:pPr>
            <a:r>
              <a:rPr lang="en" sz="1300"/>
              <a:t>Past crawls home page. See all the past crawls </a:t>
            </a:r>
            <a:endParaRPr sz="1300"/>
          </a:p>
          <a:p>
            <a:pPr indent="-311150" lvl="0" marL="457200" rtl="0" algn="l">
              <a:spcBef>
                <a:spcPts val="0"/>
              </a:spcBef>
              <a:spcAft>
                <a:spcPts val="0"/>
              </a:spcAft>
              <a:buSzPts val="1300"/>
              <a:buAutoNum type="arabicPeriod"/>
            </a:pPr>
            <a:r>
              <a:rPr lang="en" sz="1300"/>
              <a:t>Click on a past crawl to get to the information. See the people in the crawl, who of them you are friends with currently </a:t>
            </a:r>
            <a:endParaRPr sz="1300"/>
          </a:p>
          <a:p>
            <a:pPr indent="-311150" lvl="0" marL="457200" rtl="0" algn="l">
              <a:spcBef>
                <a:spcPts val="0"/>
              </a:spcBef>
              <a:spcAft>
                <a:spcPts val="0"/>
              </a:spcAft>
              <a:buSzPts val="1300"/>
              <a:buAutoNum type="arabicPeriod"/>
            </a:pPr>
            <a:r>
              <a:rPr lang="en" sz="1300"/>
              <a:t>Click on a person to bring up their bio. Can message, report, or add / remove friend </a:t>
            </a:r>
            <a:endParaRPr sz="1300"/>
          </a:p>
          <a:p>
            <a:pPr indent="-311150" lvl="0" marL="457200" rtl="0" algn="l">
              <a:spcBef>
                <a:spcPts val="0"/>
              </a:spcBef>
              <a:spcAft>
                <a:spcPts val="0"/>
              </a:spcAft>
              <a:buSzPts val="1300"/>
              <a:buAutoNum type="arabicPeriod"/>
            </a:pPr>
            <a:r>
              <a:rPr lang="en" sz="1300"/>
              <a:t>Message opens up messaging app</a:t>
            </a:r>
            <a:endParaRPr sz="1300"/>
          </a:p>
          <a:p>
            <a:pPr indent="-311150" lvl="0" marL="457200" rtl="0" algn="l">
              <a:spcBef>
                <a:spcPts val="0"/>
              </a:spcBef>
              <a:spcAft>
                <a:spcPts val="0"/>
              </a:spcAft>
              <a:buSzPts val="1300"/>
              <a:buAutoNum type="arabicPeriod"/>
            </a:pPr>
            <a:r>
              <a:rPr lang="en" sz="1300"/>
              <a:t>Back on messages opens up history of messages</a:t>
            </a:r>
            <a:endParaRPr sz="1300"/>
          </a:p>
        </p:txBody>
      </p:sp>
      <p:sp>
        <p:nvSpPr>
          <p:cNvPr id="753" name="Google Shape;753;p87"/>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54" name="Google Shape;754;p87"/>
          <p:cNvSpPr txBox="1"/>
          <p:nvPr/>
        </p:nvSpPr>
        <p:spPr>
          <a:xfrm>
            <a:off x="3843975" y="494625"/>
            <a:ext cx="4553700" cy="415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lt1"/>
              </a:buClr>
              <a:buSzPts val="1500"/>
              <a:buFont typeface="Instrument Sans"/>
              <a:buAutoNum type="arabicPeriod"/>
            </a:pPr>
            <a:r>
              <a:t/>
            </a:r>
            <a:endParaRPr sz="1000">
              <a:solidFill>
                <a:schemeClr val="lt1"/>
              </a:solidFill>
              <a:latin typeface="Instrument Sans"/>
              <a:ea typeface="Instrument Sans"/>
              <a:cs typeface="Instrument Sans"/>
              <a:sym typeface="Instrument Sans"/>
            </a:endParaRPr>
          </a:p>
        </p:txBody>
      </p:sp>
      <p:sp>
        <p:nvSpPr>
          <p:cNvPr id="755" name="Google Shape;755;p87"/>
          <p:cNvSpPr txBox="1"/>
          <p:nvPr/>
        </p:nvSpPr>
        <p:spPr>
          <a:xfrm>
            <a:off x="5590750" y="5251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2. </a:t>
            </a:r>
            <a:endParaRPr b="1" sz="1500">
              <a:solidFill>
                <a:schemeClr val="lt1"/>
              </a:solidFill>
              <a:latin typeface="Instrument Sans"/>
              <a:ea typeface="Instrument Sans"/>
              <a:cs typeface="Instrument Sans"/>
              <a:sym typeface="Instrument Sans"/>
            </a:endParaRPr>
          </a:p>
        </p:txBody>
      </p:sp>
      <p:sp>
        <p:nvSpPr>
          <p:cNvPr id="756" name="Google Shape;756;p87"/>
          <p:cNvSpPr txBox="1"/>
          <p:nvPr/>
        </p:nvSpPr>
        <p:spPr>
          <a:xfrm>
            <a:off x="3843975" y="31887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4.</a:t>
            </a:r>
            <a:endParaRPr b="1" sz="1500">
              <a:solidFill>
                <a:schemeClr val="lt1"/>
              </a:solidFill>
              <a:latin typeface="Instrument Sans"/>
              <a:ea typeface="Instrument Sans"/>
              <a:cs typeface="Instrument Sans"/>
              <a:sym typeface="Instrument Sans"/>
            </a:endParaRPr>
          </a:p>
        </p:txBody>
      </p:sp>
      <p:sp>
        <p:nvSpPr>
          <p:cNvPr id="757" name="Google Shape;757;p87"/>
          <p:cNvSpPr txBox="1"/>
          <p:nvPr/>
        </p:nvSpPr>
        <p:spPr>
          <a:xfrm>
            <a:off x="5590750" y="31887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5. </a:t>
            </a:r>
            <a:endParaRPr b="1" sz="1500">
              <a:solidFill>
                <a:schemeClr val="lt1"/>
              </a:solidFill>
              <a:latin typeface="Instrument Sans"/>
              <a:ea typeface="Instrument Sans"/>
              <a:cs typeface="Instrument Sans"/>
              <a:sym typeface="Instrument Sans"/>
            </a:endParaRPr>
          </a:p>
        </p:txBody>
      </p:sp>
      <p:sp>
        <p:nvSpPr>
          <p:cNvPr id="758" name="Google Shape;758;p87"/>
          <p:cNvSpPr txBox="1"/>
          <p:nvPr/>
        </p:nvSpPr>
        <p:spPr>
          <a:xfrm>
            <a:off x="7403050" y="557850"/>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3. </a:t>
            </a:r>
            <a:endParaRPr b="1" sz="1500">
              <a:solidFill>
                <a:schemeClr val="lt1"/>
              </a:solidFill>
              <a:latin typeface="Instrument Sans"/>
              <a:ea typeface="Instrument Sans"/>
              <a:cs typeface="Instrument Sans"/>
              <a:sym typeface="Instrument Sans"/>
            </a:endParaRPr>
          </a:p>
        </p:txBody>
      </p:sp>
      <p:pic>
        <p:nvPicPr>
          <p:cNvPr id="759" name="Google Shape;759;p87" title="Screenshot 2025-11-03 at 12.39.18 AM.png"/>
          <p:cNvPicPr preferRelativeResize="0"/>
          <p:nvPr/>
        </p:nvPicPr>
        <p:blipFill rotWithShape="1">
          <a:blip r:embed="rId3">
            <a:alphaModFix/>
          </a:blip>
          <a:srcRect b="0" l="6454" r="7479" t="0"/>
          <a:stretch/>
        </p:blipFill>
        <p:spPr>
          <a:xfrm>
            <a:off x="4227700" y="210250"/>
            <a:ext cx="1274463" cy="2518877"/>
          </a:xfrm>
          <a:prstGeom prst="rect">
            <a:avLst/>
          </a:prstGeom>
          <a:noFill/>
          <a:ln>
            <a:noFill/>
          </a:ln>
        </p:spPr>
      </p:pic>
      <p:pic>
        <p:nvPicPr>
          <p:cNvPr id="760" name="Google Shape;760;p87" title="Screenshot 2025-11-03 at 12.39.41 AM.png"/>
          <p:cNvPicPr preferRelativeResize="0"/>
          <p:nvPr/>
        </p:nvPicPr>
        <p:blipFill>
          <a:blip r:embed="rId4">
            <a:alphaModFix/>
          </a:blip>
          <a:stretch>
            <a:fillRect/>
          </a:stretch>
        </p:blipFill>
        <p:spPr>
          <a:xfrm>
            <a:off x="5958300" y="210247"/>
            <a:ext cx="1186324" cy="2459952"/>
          </a:xfrm>
          <a:prstGeom prst="rect">
            <a:avLst/>
          </a:prstGeom>
          <a:noFill/>
          <a:ln>
            <a:noFill/>
          </a:ln>
        </p:spPr>
      </p:pic>
      <p:pic>
        <p:nvPicPr>
          <p:cNvPr id="761" name="Google Shape;761;p87" title="Screenshot 2025-11-03 at 12.40.25 AM.png"/>
          <p:cNvPicPr preferRelativeResize="0"/>
          <p:nvPr/>
        </p:nvPicPr>
        <p:blipFill rotWithShape="1">
          <a:blip r:embed="rId5">
            <a:alphaModFix/>
          </a:blip>
          <a:srcRect b="0" l="6040" r="9" t="0"/>
          <a:stretch/>
        </p:blipFill>
        <p:spPr>
          <a:xfrm>
            <a:off x="4227700" y="2914200"/>
            <a:ext cx="982976" cy="1965999"/>
          </a:xfrm>
          <a:prstGeom prst="rect">
            <a:avLst/>
          </a:prstGeom>
          <a:noFill/>
          <a:ln>
            <a:noFill/>
          </a:ln>
        </p:spPr>
      </p:pic>
      <p:pic>
        <p:nvPicPr>
          <p:cNvPr id="762" name="Google Shape;762;p87" title="Screenshot 2025-11-03 at 12.40.52 AM.png"/>
          <p:cNvPicPr preferRelativeResize="0"/>
          <p:nvPr/>
        </p:nvPicPr>
        <p:blipFill>
          <a:blip r:embed="rId6">
            <a:alphaModFix/>
          </a:blip>
          <a:stretch>
            <a:fillRect/>
          </a:stretch>
        </p:blipFill>
        <p:spPr>
          <a:xfrm>
            <a:off x="6059975" y="2934379"/>
            <a:ext cx="982976" cy="1925643"/>
          </a:xfrm>
          <a:prstGeom prst="rect">
            <a:avLst/>
          </a:prstGeom>
          <a:noFill/>
          <a:ln>
            <a:noFill/>
          </a:ln>
        </p:spPr>
      </p:pic>
      <p:pic>
        <p:nvPicPr>
          <p:cNvPr id="763" name="Google Shape;763;p87" title="Screenshot 2025-11-03 at 4.04.29 PM.png"/>
          <p:cNvPicPr preferRelativeResize="0"/>
          <p:nvPr/>
        </p:nvPicPr>
        <p:blipFill rotWithShape="1">
          <a:blip r:embed="rId7">
            <a:alphaModFix/>
          </a:blip>
          <a:srcRect b="2123" l="0" r="4452" t="0"/>
          <a:stretch/>
        </p:blipFill>
        <p:spPr>
          <a:xfrm>
            <a:off x="7768675" y="210250"/>
            <a:ext cx="1228931" cy="24599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67" name="Shape 767"/>
        <p:cNvGrpSpPr/>
        <p:nvPr/>
      </p:nvGrpSpPr>
      <p:grpSpPr>
        <a:xfrm>
          <a:off x="0" y="0"/>
          <a:ext cx="0" cy="0"/>
          <a:chOff x="0" y="0"/>
          <a:chExt cx="0" cy="0"/>
        </a:xfrm>
      </p:grpSpPr>
      <p:sp>
        <p:nvSpPr>
          <p:cNvPr id="768" name="Google Shape;768;p88"/>
          <p:cNvSpPr txBox="1"/>
          <p:nvPr>
            <p:ph type="title"/>
          </p:nvPr>
        </p:nvSpPr>
        <p:spPr>
          <a:xfrm>
            <a:off x="284700" y="474750"/>
            <a:ext cx="41703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Complex Task flow part 2</a:t>
            </a:r>
            <a:endParaRPr/>
          </a:p>
        </p:txBody>
      </p:sp>
      <p:sp>
        <p:nvSpPr>
          <p:cNvPr id="769" name="Google Shape;769;p88"/>
          <p:cNvSpPr txBox="1"/>
          <p:nvPr>
            <p:ph idx="1" type="body"/>
          </p:nvPr>
        </p:nvSpPr>
        <p:spPr>
          <a:xfrm>
            <a:off x="284700" y="1170575"/>
            <a:ext cx="3177000" cy="365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A core goal of ours with this new prototype was to </a:t>
            </a:r>
            <a:r>
              <a:rPr lang="en" sz="1300"/>
              <a:t>increase</a:t>
            </a:r>
            <a:r>
              <a:rPr lang="en" sz="1300"/>
              <a:t> the safety, thus adding reporting fields was important and we implemented as follows</a:t>
            </a:r>
            <a:endParaRPr sz="1300"/>
          </a:p>
          <a:p>
            <a:pPr indent="-311150" lvl="0" marL="457200" rtl="0" algn="l">
              <a:spcBef>
                <a:spcPts val="0"/>
              </a:spcBef>
              <a:spcAft>
                <a:spcPts val="0"/>
              </a:spcAft>
              <a:buSzPts val="1300"/>
              <a:buAutoNum type="arabicPeriod"/>
            </a:pPr>
            <a:r>
              <a:rPr lang="en" sz="1300"/>
              <a:t>Click on the report button on a person’s bio</a:t>
            </a:r>
            <a:endParaRPr sz="1300"/>
          </a:p>
          <a:p>
            <a:pPr indent="-311150" lvl="0" marL="457200" rtl="0" algn="l">
              <a:spcBef>
                <a:spcPts val="0"/>
              </a:spcBef>
              <a:spcAft>
                <a:spcPts val="0"/>
              </a:spcAft>
              <a:buSzPts val="1300"/>
              <a:buAutoNum type="arabicPeriod"/>
            </a:pPr>
            <a:r>
              <a:rPr lang="en" sz="1300"/>
              <a:t>A report button appears. This asks the user to fill the details. It also emphasizes that the report is anonymous and </a:t>
            </a:r>
            <a:r>
              <a:rPr lang="en" sz="1300"/>
              <a:t>that</a:t>
            </a:r>
            <a:r>
              <a:rPr lang="en" sz="1300"/>
              <a:t> if there is an emergency to call local services. </a:t>
            </a:r>
            <a:endParaRPr sz="1300"/>
          </a:p>
          <a:p>
            <a:pPr indent="-311150" lvl="0" marL="457200" rtl="0" algn="l">
              <a:spcBef>
                <a:spcPts val="0"/>
              </a:spcBef>
              <a:spcAft>
                <a:spcPts val="0"/>
              </a:spcAft>
              <a:buSzPts val="1300"/>
              <a:buAutoNum type="arabicPeriod"/>
            </a:pPr>
            <a:r>
              <a:rPr lang="en" sz="1300"/>
              <a:t>If you want to cancel the report, it asks if you are sure to make sure that someone is actively trying to not report the person rather than accidentally cancelling </a:t>
            </a:r>
            <a:endParaRPr sz="1300"/>
          </a:p>
        </p:txBody>
      </p:sp>
      <p:sp>
        <p:nvSpPr>
          <p:cNvPr id="770" name="Google Shape;770;p88"/>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71" name="Google Shape;771;p88"/>
          <p:cNvSpPr txBox="1"/>
          <p:nvPr/>
        </p:nvSpPr>
        <p:spPr>
          <a:xfrm>
            <a:off x="3658325" y="2809750"/>
            <a:ext cx="4553700" cy="415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lt1"/>
              </a:buClr>
              <a:buSzPts val="1500"/>
              <a:buFont typeface="Instrument Sans"/>
              <a:buAutoNum type="arabicPeriod"/>
            </a:pPr>
            <a:r>
              <a:t/>
            </a:r>
            <a:endParaRPr sz="1000">
              <a:solidFill>
                <a:schemeClr val="lt1"/>
              </a:solidFill>
              <a:latin typeface="Instrument Sans"/>
              <a:ea typeface="Instrument Sans"/>
              <a:cs typeface="Instrument Sans"/>
              <a:sym typeface="Instrument Sans"/>
            </a:endParaRPr>
          </a:p>
        </p:txBody>
      </p:sp>
      <p:sp>
        <p:nvSpPr>
          <p:cNvPr id="772" name="Google Shape;772;p88"/>
          <p:cNvSpPr txBox="1"/>
          <p:nvPr/>
        </p:nvSpPr>
        <p:spPr>
          <a:xfrm>
            <a:off x="5405100" y="2840275"/>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2. </a:t>
            </a:r>
            <a:endParaRPr b="1" sz="1500">
              <a:solidFill>
                <a:schemeClr val="lt1"/>
              </a:solidFill>
              <a:latin typeface="Instrument Sans"/>
              <a:ea typeface="Instrument Sans"/>
              <a:cs typeface="Instrument Sans"/>
              <a:sym typeface="Instrument Sans"/>
            </a:endParaRPr>
          </a:p>
        </p:txBody>
      </p:sp>
      <p:sp>
        <p:nvSpPr>
          <p:cNvPr id="773" name="Google Shape;773;p88"/>
          <p:cNvSpPr txBox="1"/>
          <p:nvPr/>
        </p:nvSpPr>
        <p:spPr>
          <a:xfrm>
            <a:off x="7217400" y="2872975"/>
            <a:ext cx="4553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Instrument Sans"/>
                <a:ea typeface="Instrument Sans"/>
                <a:cs typeface="Instrument Sans"/>
                <a:sym typeface="Instrument Sans"/>
              </a:rPr>
              <a:t>3. </a:t>
            </a:r>
            <a:endParaRPr b="1" sz="1500">
              <a:solidFill>
                <a:schemeClr val="lt1"/>
              </a:solidFill>
              <a:latin typeface="Instrument Sans"/>
              <a:ea typeface="Instrument Sans"/>
              <a:cs typeface="Instrument Sans"/>
              <a:sym typeface="Instrument Sans"/>
            </a:endParaRPr>
          </a:p>
        </p:txBody>
      </p:sp>
      <p:pic>
        <p:nvPicPr>
          <p:cNvPr id="774" name="Google Shape;774;p88" title="Screenshot 2025-11-03 at 4.04.29 PM.png"/>
          <p:cNvPicPr preferRelativeResize="0"/>
          <p:nvPr/>
        </p:nvPicPr>
        <p:blipFill rotWithShape="1">
          <a:blip r:embed="rId3">
            <a:alphaModFix/>
          </a:blip>
          <a:srcRect b="2353" l="1233" r="6001" t="0"/>
          <a:stretch/>
        </p:blipFill>
        <p:spPr>
          <a:xfrm>
            <a:off x="4100775" y="2111425"/>
            <a:ext cx="1227775" cy="2525548"/>
          </a:xfrm>
          <a:prstGeom prst="rect">
            <a:avLst/>
          </a:prstGeom>
          <a:noFill/>
          <a:ln>
            <a:noFill/>
          </a:ln>
        </p:spPr>
      </p:pic>
      <p:pic>
        <p:nvPicPr>
          <p:cNvPr id="775" name="Google Shape;775;p88" title="Screenshot 2025-11-03 at 12.44.44 AM.png"/>
          <p:cNvPicPr preferRelativeResize="0"/>
          <p:nvPr/>
        </p:nvPicPr>
        <p:blipFill>
          <a:blip r:embed="rId4">
            <a:alphaModFix/>
          </a:blip>
          <a:stretch>
            <a:fillRect/>
          </a:stretch>
        </p:blipFill>
        <p:spPr>
          <a:xfrm>
            <a:off x="6030977" y="2153130"/>
            <a:ext cx="1167500" cy="2298044"/>
          </a:xfrm>
          <a:prstGeom prst="rect">
            <a:avLst/>
          </a:prstGeom>
          <a:noFill/>
          <a:ln>
            <a:noFill/>
          </a:ln>
        </p:spPr>
      </p:pic>
      <p:pic>
        <p:nvPicPr>
          <p:cNvPr id="776" name="Google Shape;776;p88" title="Screenshot 2025-11-03 at 12.45.09 AM.png"/>
          <p:cNvPicPr preferRelativeResize="0"/>
          <p:nvPr/>
        </p:nvPicPr>
        <p:blipFill>
          <a:blip r:embed="rId5">
            <a:alphaModFix/>
          </a:blip>
          <a:stretch>
            <a:fillRect/>
          </a:stretch>
        </p:blipFill>
        <p:spPr>
          <a:xfrm>
            <a:off x="7729275" y="2218150"/>
            <a:ext cx="1227775" cy="23729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0" name="Shape 780"/>
        <p:cNvGrpSpPr/>
        <p:nvPr/>
      </p:nvGrpSpPr>
      <p:grpSpPr>
        <a:xfrm>
          <a:off x="0" y="0"/>
          <a:ext cx="0" cy="0"/>
          <a:chOff x="0" y="0"/>
          <a:chExt cx="0" cy="0"/>
        </a:xfrm>
      </p:grpSpPr>
      <p:sp>
        <p:nvSpPr>
          <p:cNvPr id="781" name="Google Shape;781;p89"/>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Complex Task All screens</a:t>
            </a:r>
            <a:endParaRPr/>
          </a:p>
        </p:txBody>
      </p:sp>
      <p:pic>
        <p:nvPicPr>
          <p:cNvPr id="782" name="Google Shape;782;p89" title="Screenshot 2025-11-03 at 12.47.10 AM.png"/>
          <p:cNvPicPr preferRelativeResize="0"/>
          <p:nvPr/>
        </p:nvPicPr>
        <p:blipFill>
          <a:blip r:embed="rId3">
            <a:alphaModFix/>
          </a:blip>
          <a:stretch>
            <a:fillRect/>
          </a:stretch>
        </p:blipFill>
        <p:spPr>
          <a:xfrm>
            <a:off x="1044675" y="1166675"/>
            <a:ext cx="8099323" cy="39033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6" name="Shape 786"/>
        <p:cNvGrpSpPr/>
        <p:nvPr/>
      </p:nvGrpSpPr>
      <p:grpSpPr>
        <a:xfrm>
          <a:off x="0" y="0"/>
          <a:ext cx="0" cy="0"/>
          <a:chOff x="0" y="0"/>
          <a:chExt cx="0" cy="0"/>
        </a:xfrm>
      </p:grpSpPr>
      <p:sp>
        <p:nvSpPr>
          <p:cNvPr id="787" name="Google Shape;787;p90"/>
          <p:cNvSpPr txBox="1"/>
          <p:nvPr>
            <p:ph type="title"/>
          </p:nvPr>
        </p:nvSpPr>
        <p:spPr>
          <a:xfrm>
            <a:off x="284700" y="474750"/>
            <a:ext cx="6726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Complex Task All screens </a:t>
            </a:r>
            <a:r>
              <a:rPr lang="en"/>
              <a:t>with Flow Direction</a:t>
            </a:r>
            <a:endParaRPr/>
          </a:p>
        </p:txBody>
      </p:sp>
      <p:pic>
        <p:nvPicPr>
          <p:cNvPr id="788" name="Google Shape;788;p90" title="Screenshot 2025-11-03 at 4.08.18 PM.png"/>
          <p:cNvPicPr preferRelativeResize="0"/>
          <p:nvPr/>
        </p:nvPicPr>
        <p:blipFill>
          <a:blip r:embed="rId3">
            <a:alphaModFix/>
          </a:blip>
          <a:stretch>
            <a:fillRect/>
          </a:stretch>
        </p:blipFill>
        <p:spPr>
          <a:xfrm>
            <a:off x="0" y="973349"/>
            <a:ext cx="9144003" cy="367010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92" name="Shape 792"/>
        <p:cNvGrpSpPr/>
        <p:nvPr/>
      </p:nvGrpSpPr>
      <p:grpSpPr>
        <a:xfrm>
          <a:off x="0" y="0"/>
          <a:ext cx="0" cy="0"/>
          <a:chOff x="0" y="0"/>
          <a:chExt cx="0" cy="0"/>
        </a:xfrm>
      </p:grpSpPr>
      <p:sp>
        <p:nvSpPr>
          <p:cNvPr id="793" name="Google Shape;793;p91"/>
          <p:cNvSpPr txBox="1"/>
          <p:nvPr>
            <p:ph type="title"/>
          </p:nvPr>
        </p:nvSpPr>
        <p:spPr>
          <a:xfrm>
            <a:off x="284700" y="474750"/>
            <a:ext cx="44691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Tools: Pros and Cons of Figma</a:t>
            </a:r>
            <a:endParaRPr/>
          </a:p>
        </p:txBody>
      </p:sp>
      <p:sp>
        <p:nvSpPr>
          <p:cNvPr id="794" name="Google Shape;794;p91"/>
          <p:cNvSpPr txBox="1"/>
          <p:nvPr>
            <p:ph idx="1" type="body"/>
          </p:nvPr>
        </p:nvSpPr>
        <p:spPr>
          <a:xfrm>
            <a:off x="343650" y="1105625"/>
            <a:ext cx="8456700" cy="43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We decided to use Figma after a careful debate. To start here are some of the pros and cons that we debated </a:t>
            </a:r>
            <a:r>
              <a:rPr lang="en" sz="1300"/>
              <a:t>between</a:t>
            </a:r>
            <a:r>
              <a:rPr lang="en" sz="1300"/>
              <a:t>: </a:t>
            </a:r>
            <a:endParaRPr sz="1300"/>
          </a:p>
        </p:txBody>
      </p:sp>
      <p:sp>
        <p:nvSpPr>
          <p:cNvPr id="795" name="Google Shape;795;p91"/>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96" name="Google Shape;796;p91"/>
          <p:cNvSpPr txBox="1"/>
          <p:nvPr>
            <p:ph idx="1" type="body"/>
          </p:nvPr>
        </p:nvSpPr>
        <p:spPr>
          <a:xfrm>
            <a:off x="255450" y="1764575"/>
            <a:ext cx="4168500" cy="2195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sz="1300"/>
              <a:t>Pros: </a:t>
            </a:r>
            <a:endParaRPr b="1" sz="1300"/>
          </a:p>
          <a:p>
            <a:pPr indent="-298450" lvl="0" marL="457200" rtl="0" algn="l">
              <a:spcBef>
                <a:spcPts val="1200"/>
              </a:spcBef>
              <a:spcAft>
                <a:spcPts val="0"/>
              </a:spcAft>
              <a:buClr>
                <a:srgbClr val="000000"/>
              </a:buClr>
              <a:buSzPts val="1100"/>
              <a:buFont typeface="Arial"/>
              <a:buChar char="●"/>
            </a:pPr>
            <a:r>
              <a:rPr lang="en" sz="1300"/>
              <a:t>Very quick to build and iterate on complex designs</a:t>
            </a:r>
            <a:endParaRPr sz="1300"/>
          </a:p>
          <a:p>
            <a:pPr indent="-298450" lvl="0" marL="457200" rtl="0" algn="l">
              <a:spcBef>
                <a:spcPts val="0"/>
              </a:spcBef>
              <a:spcAft>
                <a:spcPts val="0"/>
              </a:spcAft>
              <a:buClr>
                <a:srgbClr val="000000"/>
              </a:buClr>
              <a:buSzPts val="1100"/>
              <a:buFont typeface="Arial"/>
              <a:buChar char="●"/>
            </a:pPr>
            <a:r>
              <a:rPr lang="en" sz="1300"/>
              <a:t>Allows for high-fidelity visuals that closely resemble a real product</a:t>
            </a:r>
            <a:endParaRPr sz="1300"/>
          </a:p>
          <a:p>
            <a:pPr indent="-298450" lvl="0" marL="457200" rtl="0" algn="l">
              <a:spcBef>
                <a:spcPts val="0"/>
              </a:spcBef>
              <a:spcAft>
                <a:spcPts val="0"/>
              </a:spcAft>
              <a:buClr>
                <a:srgbClr val="000000"/>
              </a:buClr>
              <a:buSzPts val="1100"/>
              <a:buFont typeface="Arial"/>
              <a:buChar char="●"/>
            </a:pPr>
            <a:r>
              <a:rPr lang="en" sz="1300"/>
              <a:t>Easy to organize and test multiple flows in one shared workspace</a:t>
            </a:r>
            <a:endParaRPr sz="1300"/>
          </a:p>
          <a:p>
            <a:pPr indent="-298450" lvl="0" marL="457200" rtl="0" algn="l">
              <a:spcBef>
                <a:spcPts val="0"/>
              </a:spcBef>
              <a:spcAft>
                <a:spcPts val="0"/>
              </a:spcAft>
              <a:buClr>
                <a:srgbClr val="000000"/>
              </a:buClr>
              <a:buSzPts val="1100"/>
              <a:buFont typeface="Arial"/>
              <a:buChar char="●"/>
            </a:pPr>
            <a:r>
              <a:rPr lang="en" sz="1300"/>
              <a:t>Enables collaborative editing and feedback in real time</a:t>
            </a:r>
            <a:endParaRPr sz="1300"/>
          </a:p>
        </p:txBody>
      </p:sp>
      <p:sp>
        <p:nvSpPr>
          <p:cNvPr id="797" name="Google Shape;797;p91"/>
          <p:cNvSpPr txBox="1"/>
          <p:nvPr>
            <p:ph idx="1" type="body"/>
          </p:nvPr>
        </p:nvSpPr>
        <p:spPr>
          <a:xfrm>
            <a:off x="4449925" y="1764575"/>
            <a:ext cx="4469100" cy="2731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sz="1300"/>
              <a:t>Cons: </a:t>
            </a:r>
            <a:endParaRPr b="1" sz="1300"/>
          </a:p>
          <a:p>
            <a:pPr indent="-311150" lvl="0" marL="457200" rtl="0" algn="l">
              <a:spcBef>
                <a:spcPts val="0"/>
              </a:spcBef>
              <a:spcAft>
                <a:spcPts val="0"/>
              </a:spcAft>
              <a:buSzPts val="1300"/>
              <a:buChar char="●"/>
            </a:pPr>
            <a:r>
              <a:rPr lang="en" sz="1300">
                <a:solidFill>
                  <a:srgbClr val="000000"/>
                </a:solidFill>
              </a:rPr>
              <a:t>Difficult to test interactions on a phone natively; most testing happens on desktop, which reduces realism in mobile experiences</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Limited ability to handle true user input (e.g., typing, dynamic text, conditional behavior)</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Simulated transitions can appear smooth, but they don’t represent actual system performance or data flow</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Can become cluttered with many overlapping prototype connections, making edits slower as the design grows</a:t>
            </a:r>
            <a:endParaRPr b="1" sz="1300"/>
          </a:p>
        </p:txBody>
      </p:sp>
      <p:sp>
        <p:nvSpPr>
          <p:cNvPr id="798" name="Google Shape;798;p91"/>
          <p:cNvSpPr txBox="1"/>
          <p:nvPr>
            <p:ph idx="1" type="body"/>
          </p:nvPr>
        </p:nvSpPr>
        <p:spPr>
          <a:xfrm>
            <a:off x="343650" y="4551900"/>
            <a:ext cx="8456700" cy="43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From this, we decided that the pros of speed and flexibility to building these complex screens outweigh the limitations of fully interactive user input</a:t>
            </a:r>
            <a:endParaRPr sz="13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02" name="Shape 802"/>
        <p:cNvGrpSpPr/>
        <p:nvPr/>
      </p:nvGrpSpPr>
      <p:grpSpPr>
        <a:xfrm>
          <a:off x="0" y="0"/>
          <a:ext cx="0" cy="0"/>
          <a:chOff x="0" y="0"/>
          <a:chExt cx="0" cy="0"/>
        </a:xfrm>
      </p:grpSpPr>
      <p:sp>
        <p:nvSpPr>
          <p:cNvPr id="803" name="Google Shape;803;p92"/>
          <p:cNvSpPr txBox="1"/>
          <p:nvPr>
            <p:ph type="title"/>
          </p:nvPr>
        </p:nvSpPr>
        <p:spPr>
          <a:xfrm>
            <a:off x="284700" y="474750"/>
            <a:ext cx="44691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Core Limitations</a:t>
            </a:r>
            <a:endParaRPr/>
          </a:p>
        </p:txBody>
      </p:sp>
      <p:sp>
        <p:nvSpPr>
          <p:cNvPr id="804" name="Google Shape;804;p92"/>
          <p:cNvSpPr txBox="1"/>
          <p:nvPr>
            <p:ph idx="1" type="body"/>
          </p:nvPr>
        </p:nvSpPr>
        <p:spPr>
          <a:xfrm>
            <a:off x="343650" y="1105625"/>
            <a:ext cx="8456700" cy="2961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The </a:t>
            </a:r>
            <a:r>
              <a:rPr lang="en" sz="1300"/>
              <a:t>following</a:t>
            </a:r>
            <a:r>
              <a:rPr lang="en" sz="1300"/>
              <a:t> are the key limitations that we ran still have in our prototype: </a:t>
            </a:r>
            <a:endParaRPr sz="1300"/>
          </a:p>
          <a:p>
            <a:pPr indent="-311150" lvl="0" marL="457200" rtl="0" algn="l">
              <a:spcBef>
                <a:spcPts val="0"/>
              </a:spcBef>
              <a:spcAft>
                <a:spcPts val="0"/>
              </a:spcAft>
              <a:buSzPts val="1300"/>
              <a:buChar char="●"/>
            </a:pPr>
            <a:r>
              <a:rPr lang="en" sz="1300">
                <a:solidFill>
                  <a:srgbClr val="000000"/>
                </a:solidFill>
              </a:rPr>
              <a:t>Limited user input flexibility: Most fields and buttons are preset or static and  users can’t truly customize inputs like adding specific stores or crawlers.</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Hard-coded flow: Several buttons and screens are purely illustrative; some clickable areas don’t lead anywhere, serving only to show layout and intended navigation</a:t>
            </a:r>
            <a:endParaRPr sz="1300">
              <a:solidFill>
                <a:srgbClr val="000000"/>
              </a:solidFill>
            </a:endParaRPr>
          </a:p>
          <a:p>
            <a:pPr indent="-311150" lvl="0" marL="457200" rtl="0" algn="l">
              <a:spcBef>
                <a:spcPts val="0"/>
              </a:spcBef>
              <a:spcAft>
                <a:spcPts val="0"/>
              </a:spcAft>
              <a:buClr>
                <a:srgbClr val="000000"/>
              </a:buClr>
              <a:buSzPts val="1300"/>
              <a:buChar char="●"/>
            </a:pPr>
            <a:r>
              <a:rPr lang="en" sz="1300">
                <a:solidFill>
                  <a:srgbClr val="000000"/>
                </a:solidFill>
              </a:rPr>
              <a:t>Low UI </a:t>
            </a:r>
            <a:r>
              <a:rPr lang="en" sz="1300">
                <a:solidFill>
                  <a:srgbClr val="000000"/>
                </a:solidFill>
              </a:rPr>
              <a:t>design: We aim to make the design more fun and active at a future time frame, right not is rather basic and not as enjoyable </a:t>
            </a:r>
            <a:endParaRPr sz="1300">
              <a:solidFill>
                <a:srgbClr val="000000"/>
              </a:solidFill>
            </a:endParaRPr>
          </a:p>
          <a:p>
            <a:pPr indent="0" lvl="0" marL="0" rtl="0" algn="l">
              <a:spcBef>
                <a:spcPts val="0"/>
              </a:spcBef>
              <a:spcAft>
                <a:spcPts val="0"/>
              </a:spcAft>
              <a:buNone/>
            </a:pPr>
            <a:r>
              <a:rPr lang="en" sz="1300">
                <a:solidFill>
                  <a:srgbClr val="000000"/>
                </a:solidFill>
              </a:rPr>
              <a:t>Why these limitations? We wanted to focus </a:t>
            </a:r>
            <a:r>
              <a:rPr lang="en" sz="1300">
                <a:solidFill>
                  <a:srgbClr val="000000"/>
                </a:solidFill>
              </a:rPr>
              <a:t> on concept validation. We prioritized testing the overall flow and design direction before implementing detailed interactivity or data-driven features.</a:t>
            </a:r>
            <a:endParaRPr sz="1300">
              <a:solidFill>
                <a:srgbClr val="000000"/>
              </a:solidFill>
            </a:endParaRPr>
          </a:p>
          <a:p>
            <a:pPr indent="0" lvl="0" marL="0" rtl="0" algn="l">
              <a:spcBef>
                <a:spcPts val="0"/>
              </a:spcBef>
              <a:spcAft>
                <a:spcPts val="0"/>
              </a:spcAft>
              <a:buNone/>
            </a:pPr>
            <a:r>
              <a:t/>
            </a:r>
            <a:endParaRPr sz="1300">
              <a:solidFill>
                <a:srgbClr val="000000"/>
              </a:solidFill>
            </a:endParaRPr>
          </a:p>
          <a:p>
            <a:pPr indent="0" lvl="0" marL="0" rtl="0" algn="l">
              <a:spcBef>
                <a:spcPts val="0"/>
              </a:spcBef>
              <a:spcAft>
                <a:spcPts val="0"/>
              </a:spcAft>
              <a:buNone/>
            </a:pPr>
            <a:r>
              <a:rPr lang="en" sz="1300">
                <a:solidFill>
                  <a:srgbClr val="000000"/>
                </a:solidFill>
              </a:rPr>
              <a:t>These limitations have an impact on having a true social experience for users of the prototype, since they cannot connect to real life Crawlers, or search for real nearby stores. The prototype still succeeds in allowing users to explore the core concept of ShopCrawl, and to learn the UI before we solve these limitations in later prototypes.</a:t>
            </a:r>
            <a:endParaRPr sz="1300">
              <a:solidFill>
                <a:srgbClr val="000000"/>
              </a:solidFill>
            </a:endParaRPr>
          </a:p>
        </p:txBody>
      </p:sp>
      <p:sp>
        <p:nvSpPr>
          <p:cNvPr id="805" name="Google Shape;805;p92"/>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09" name="Shape 809"/>
        <p:cNvGrpSpPr/>
        <p:nvPr/>
      </p:nvGrpSpPr>
      <p:grpSpPr>
        <a:xfrm>
          <a:off x="0" y="0"/>
          <a:ext cx="0" cy="0"/>
          <a:chOff x="0" y="0"/>
          <a:chExt cx="0" cy="0"/>
        </a:xfrm>
      </p:grpSpPr>
      <p:sp>
        <p:nvSpPr>
          <p:cNvPr id="810" name="Google Shape;810;p93"/>
          <p:cNvSpPr txBox="1"/>
          <p:nvPr>
            <p:ph type="title"/>
          </p:nvPr>
        </p:nvSpPr>
        <p:spPr>
          <a:xfrm>
            <a:off x="284700" y="474750"/>
            <a:ext cx="62877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Hard-coded and Wizard-of-Oz features</a:t>
            </a:r>
            <a:endParaRPr/>
          </a:p>
        </p:txBody>
      </p:sp>
      <p:sp>
        <p:nvSpPr>
          <p:cNvPr id="811" name="Google Shape;811;p93"/>
          <p:cNvSpPr txBox="1"/>
          <p:nvPr>
            <p:ph idx="1" type="body"/>
          </p:nvPr>
        </p:nvSpPr>
        <p:spPr>
          <a:xfrm>
            <a:off x="343650" y="1105625"/>
            <a:ext cx="8456700" cy="2501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300"/>
              <a:t>Hard coded: </a:t>
            </a:r>
            <a:endParaRPr sz="1300"/>
          </a:p>
          <a:p>
            <a:pPr indent="-311150" lvl="0" marL="457200" rtl="0" algn="l">
              <a:spcBef>
                <a:spcPts val="0"/>
              </a:spcBef>
              <a:spcAft>
                <a:spcPts val="0"/>
              </a:spcAft>
              <a:buSzPts val="1300"/>
              <a:buChar char="●"/>
            </a:pPr>
            <a:r>
              <a:rPr lang="en" sz="1300">
                <a:solidFill>
                  <a:srgbClr val="000000"/>
                </a:solidFill>
              </a:rPr>
              <a:t>Several buttons and text fields are non-functional placeholders used to demonstrate layout and navigation (the messages that exist in the </a:t>
            </a:r>
            <a:r>
              <a:rPr lang="en" sz="1300">
                <a:solidFill>
                  <a:srgbClr val="000000"/>
                </a:solidFill>
              </a:rPr>
              <a:t>messaging</a:t>
            </a:r>
            <a:r>
              <a:rPr lang="en" sz="1300">
                <a:solidFill>
                  <a:srgbClr val="000000"/>
                </a:solidFill>
              </a:rPr>
              <a:t> screen, can’t send more in)</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Profiles, store listings, and crawler cards are pre-loaded visuals as  they can’t be edited, searched, or customized by the user.</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Navigation links (like back buttons or confirmation actions) simply move to preset screens rather than processing any real data.</a:t>
            </a:r>
            <a:endParaRPr sz="1300">
              <a:solidFill>
                <a:srgbClr val="000000"/>
              </a:solidFill>
            </a:endParaRPr>
          </a:p>
          <a:p>
            <a:pPr indent="0" lvl="0" marL="0" rtl="0" algn="l">
              <a:spcBef>
                <a:spcPts val="0"/>
              </a:spcBef>
              <a:spcAft>
                <a:spcPts val="0"/>
              </a:spcAft>
              <a:buNone/>
            </a:pPr>
            <a:r>
              <a:rPr lang="en" sz="1300"/>
              <a:t>Wizard of Oz: </a:t>
            </a:r>
            <a:endParaRPr sz="1300"/>
          </a:p>
          <a:p>
            <a:pPr indent="-311150" lvl="0" marL="457200" rtl="0" algn="l">
              <a:spcBef>
                <a:spcPts val="0"/>
              </a:spcBef>
              <a:spcAft>
                <a:spcPts val="0"/>
              </a:spcAft>
              <a:buSzPts val="1300"/>
              <a:buChar char="●"/>
            </a:pPr>
            <a:r>
              <a:rPr lang="en" sz="1300">
                <a:solidFill>
                  <a:srgbClr val="000000"/>
                </a:solidFill>
              </a:rPr>
              <a:t>The “Create Crawl” page auto-fills fake text when clicked, imitating user input.</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The “Confirm Crawl” button brings up a pre-made success screen, mimicking a completed process.</a:t>
            </a:r>
            <a:endParaRPr sz="1300">
              <a:solidFill>
                <a:srgbClr val="000000"/>
              </a:solidFill>
            </a:endParaRPr>
          </a:p>
          <a:p>
            <a:pPr indent="-311150" lvl="0" marL="457200" rtl="0" algn="l">
              <a:spcBef>
                <a:spcPts val="0"/>
              </a:spcBef>
              <a:spcAft>
                <a:spcPts val="0"/>
              </a:spcAft>
              <a:buSzPts val="1300"/>
              <a:buChar char="●"/>
            </a:pPr>
            <a:r>
              <a:rPr lang="en" sz="1300">
                <a:solidFill>
                  <a:srgbClr val="000000"/>
                </a:solidFill>
              </a:rPr>
              <a:t>The “Report Submission” screen instantly displays a message, faking a server response.</a:t>
            </a:r>
            <a:endParaRPr sz="1300"/>
          </a:p>
        </p:txBody>
      </p:sp>
      <p:sp>
        <p:nvSpPr>
          <p:cNvPr id="812" name="Google Shape;812;p93"/>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16" name="Shape 816"/>
        <p:cNvGrpSpPr/>
        <p:nvPr/>
      </p:nvGrpSpPr>
      <p:grpSpPr>
        <a:xfrm>
          <a:off x="0" y="0"/>
          <a:ext cx="0" cy="0"/>
          <a:chOff x="0" y="0"/>
          <a:chExt cx="0" cy="0"/>
        </a:xfrm>
      </p:grpSpPr>
      <p:sp>
        <p:nvSpPr>
          <p:cNvPr id="817" name="Google Shape;817;p94"/>
          <p:cNvSpPr txBox="1"/>
          <p:nvPr>
            <p:ph type="title"/>
          </p:nvPr>
        </p:nvSpPr>
        <p:spPr>
          <a:xfrm>
            <a:off x="284700" y="2073150"/>
            <a:ext cx="88593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Link to figma:https:</a:t>
            </a:r>
            <a:endParaRPr/>
          </a:p>
          <a:p>
            <a:pPr indent="0" lvl="0" marL="0" rtl="0" algn="l">
              <a:spcBef>
                <a:spcPts val="0"/>
              </a:spcBef>
              <a:spcAft>
                <a:spcPts val="0"/>
              </a:spcAft>
              <a:buNone/>
            </a:pPr>
            <a:r>
              <a:rPr lang="en"/>
              <a:t>//</a:t>
            </a:r>
            <a:r>
              <a:rPr lang="en" u="sng">
                <a:solidFill>
                  <a:schemeClr val="hlink"/>
                </a:solidFill>
                <a:hlinkClick r:id="rId3"/>
              </a:rPr>
              <a:t>www.figma.com/proto/oDg452S4xNPsIPNNnZN7NA/Shop-Crawl-Low-fi-Prototype?node-id=0-1&amp;t=hXtQnlGvKkcDqFo5-1</a:t>
            </a:r>
            <a:endParaRPr/>
          </a:p>
          <a:p>
            <a:pPr indent="0" lvl="0" marL="0" rtl="0" algn="l">
              <a:spcBef>
                <a:spcPts val="0"/>
              </a:spcBef>
              <a:spcAft>
                <a:spcPts val="0"/>
              </a:spcAft>
              <a:buNone/>
            </a:pPr>
            <a:r>
              <a:t/>
            </a:r>
            <a:endParaRPr/>
          </a:p>
        </p:txBody>
      </p:sp>
      <p:sp>
        <p:nvSpPr>
          <p:cNvPr id="818" name="Google Shape;818;p94"/>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Pastel gradients">
  <a:themeElements>
    <a:clrScheme name="Simple Light">
      <a:dk1>
        <a:srgbClr val="F4F4F4"/>
      </a:dk1>
      <a:lt1>
        <a:srgbClr val="202124"/>
      </a:lt1>
      <a:dk2>
        <a:srgbClr val="E8F0FE"/>
      </a:dk2>
      <a:lt2>
        <a:srgbClr val="FEFEFE"/>
      </a:lt2>
      <a:accent1>
        <a:srgbClr val="FFFFBE"/>
      </a:accent1>
      <a:accent2>
        <a:srgbClr val="AECBFA"/>
      </a:accent2>
      <a:accent3>
        <a:srgbClr val="FFC9C9"/>
      </a:accent3>
      <a:accent4>
        <a:srgbClr val="F9F93D"/>
      </a:accent4>
      <a:accent5>
        <a:srgbClr val="747474"/>
      </a:accent5>
      <a:accent6>
        <a:srgbClr val="5A5A5A"/>
      </a:accent6>
      <a:hlink>
        <a:srgbClr val="FFC9C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